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0" r:id="rId5"/>
    <p:sldId id="259" r:id="rId6"/>
    <p:sldId id="262" r:id="rId7"/>
    <p:sldId id="263" r:id="rId8"/>
    <p:sldId id="258" r:id="rId9"/>
    <p:sldId id="264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i.ytimg.com/vi/zX_w0gYRw8o/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2060848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Интегрированное занятие в старшей группе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 тему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Цветик-семицветик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713984" y="5733256"/>
            <a:ext cx="24300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Подготовили:</a:t>
            </a:r>
          </a:p>
          <a:p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Аллабердина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Р.З.</a:t>
            </a:r>
          </a:p>
          <a:p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Тонконогова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М.А.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w7.pngwing.com/pngs/147/812/png-transparent-yellow-and-pink-flowers-flower-desktop-flowers-background-computer-wallpaper-tulip-sprin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https://ds02.infourok.ru/uploads/ex/1153/000729ba-bbd04b89/img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04664"/>
            <a:ext cx="8160905" cy="6120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w7.pngwing.com/pngs/147/812/png-transparent-yellow-and-pink-flowers-flower-desktop-flowers-background-computer-wallpaper-tulip-sprin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179512" y="188640"/>
            <a:ext cx="8640960" cy="230832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Подарим друг другу улыбку и  хорошее настроение.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Сегодня нас ждет увлекательное путешествие, но путешествие не обычное, а по страницам книги. А для того, чтобы нам отправиться в это путешествие нужно сказать волшебные слова: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Лети, лети, лепесток, через запад на восток,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Через север, через юг, возвращайся, сделав круг,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Лишь коснешься ты земли – быть по-моему вели!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Вам знакомы эти слова?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7" name="Picture 3" descr="https://thumbs.dreamstime.com/b/%D1%81%D1%87%D0%B0%D1%81%D1%82%D0%BB%D0%B8%D0%B2%D1%8B%D0%B5-%D0%B4%D0%B5%D1%82%D0%B8-%D0%B4%D0%B5%D1%80%D0%B6%D0%B0-%D1%80%D1%83%D0%BA%D0%B8-%D0%B2-%D0%BA%D1%80%D1%83%D0%B3%D0%B5-%D0%B2%D0%BE%D0%BA%D1%80%D1%83%D0%B3-%D1%81%D0%BE%D0%BB%D0%BD%D1%86%D0%B0-%D0%B3%D1%80%D1%83%D0%BF%D0%BF%D0%B0-%D1%81%D0%BE%D1%81%D1%82%D0%B0%D0%B2%D0%B5-%D0%B8-1395748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2564904"/>
            <a:ext cx="4104456" cy="4135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w7.pngwing.com/pngs/147/812/png-transparent-yellow-and-pink-flowers-flower-desktop-flowers-background-computer-wallpaper-tulip-sprin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95536" y="188640"/>
            <a:ext cx="8496944" cy="203132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Мы 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 вами знаем сказки </a:t>
            </a:r>
            <a:r>
              <a:rPr lang="ru-RU" dirty="0" err="1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русские-народные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сказки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других стран и народов. А есть и авторские сказки. Вспомните, сказки каких авторов вы знаете?  Сегодня познакомимся со сказкой «</a:t>
            </a:r>
            <a:r>
              <a:rPr lang="ru-RU" dirty="0" err="1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Цветик-семицветик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». Эту замечательную сказку написал русский писатель Валентин Катаев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 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Сказка обязательно учит чему-то людей, и выдуманный сказочный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мир всегда несет собой мудрую мысль. А какую мысль хочет донести до читателя Валентин Петрович Катаев мы узнаем после того как прослушаем сказку.(аудио сказка) 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17410" name="Picture 2" descr="http://i.mycdn.me/i?r=AzEPZsRbOZEKgBhR0XGMT1RkxmhY6-c2dXinS4XJS9kddqaKTM5SRkZCeTgDn6uOyi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2276872"/>
            <a:ext cx="5791498" cy="4343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7411" name="Object 3"/>
          <p:cNvGraphicFramePr>
            <a:graphicFrameLocks noChangeAspect="1"/>
          </p:cNvGraphicFramePr>
          <p:nvPr/>
        </p:nvGraphicFramePr>
        <p:xfrm>
          <a:off x="0" y="4077072"/>
          <a:ext cx="3494087" cy="685800"/>
        </p:xfrm>
        <a:graphic>
          <a:graphicData uri="http://schemas.openxmlformats.org/presentationml/2006/ole">
            <p:oleObj spid="_x0000_s17411" name="Объект упаковщика для оболочки" showAsIcon="1" r:id="rId5" imgW="3493440" imgH="685800" progId="Package">
              <p:embed/>
            </p:oleObj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w7.pngwing.com/pngs/147/812/png-transparent-yellow-and-pink-flowers-flower-desktop-flowers-background-computer-wallpaper-tulip-sprin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1763688" y="260648"/>
            <a:ext cx="6372200" cy="70788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Ребята выполним артикуляционную гимнастику: Грибочек, Маляр.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5" name="Picture 3" descr="https://myslide.ru/documents_7/55138d3c5f48150def328aad6c4a3d91/img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79978" y="3284984"/>
            <a:ext cx="4764021" cy="357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7" name="Picture 5" descr="https://myslide.ru/documents_7/55138d3c5f48150def328aad6c4a3d91/img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80728"/>
            <a:ext cx="4704522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w7.pngwing.com/pngs/147/812/png-transparent-yellow-and-pink-flowers-flower-desktop-flowers-background-computer-wallpaper-tulip-sprin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827584" y="332656"/>
            <a:ext cx="7596336" cy="58785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sng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Беседа по сказке:</a:t>
            </a:r>
            <a:endParaRPr kumimoji="0" lang="ru-RU" sz="1050" b="1" i="0" u="sng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Какое название у сказки?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2286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Кто автор сказки?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Кто главный герой сказки?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2286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Расскажите, как появился у Жени волшебный цветок?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2286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Как вы поняли, что старушка была доброй феей?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2286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Какой вам показалась Женя? Что вы о ней можете сказать?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2286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Как вы понимаете высказывания «Женя любила считать ворон», «как сквозь землю провалилась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»?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2286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Какие из желаний, которые загадала Женя, показались вам ненужными? Почему вы так решили?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2286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Какие желания показались важными? Объясните, почему вы так думаете?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2286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Какие волшебные слова произносила Женя, чтоб исполнялось желание?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2286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Представьте себя, на месте Жени, какие бы вы желания загадали?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2286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Что сказочного в этой истории?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w7.pngwing.com/pngs/147/812/png-transparent-yellow-and-pink-flowers-flower-desktop-flowers-background-computer-wallpaper-tulip-sprin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6" name="Picture 2" descr="https://allyslide.com/thumbs_2/4e5cf494ca117adc495b3df29cc5f90d/img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32656"/>
            <a:ext cx="8340080" cy="6255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w7.pngwing.com/pngs/147/812/png-transparent-yellow-and-pink-flowers-flower-desktop-flowers-background-computer-wallpaper-tulip-sprin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1259632" y="260648"/>
            <a:ext cx="6876256" cy="70788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Ребята, нарисуйте свой цветок («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Цветик-семицветик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 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загадайте желание.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9" name="Picture 3" descr="https://pg11.ru/userfiles/afisha/events/358/img149088439036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052736"/>
            <a:ext cx="8192909" cy="5373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w7.pngwing.com/pngs/147/812/png-transparent-yellow-and-pink-flowers-flower-desktop-flowers-background-computer-wallpaper-tulip-sprin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2483768" y="548680"/>
            <a:ext cx="4248472" cy="92333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Что мы сегодня делали?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Что было самым интересным?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Что вам запомнилось больше всего?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3" name="Picture 3" descr="https://tradernet.ru/data/blogs/users/16183/1470727960_2558-qui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484784"/>
            <a:ext cx="6696744" cy="50225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242</Words>
  <Application>Microsoft Office PowerPoint</Application>
  <PresentationFormat>Экран (4:3)</PresentationFormat>
  <Paragraphs>31</Paragraphs>
  <Slides>9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1" baseType="lpstr">
      <vt:lpstr>Тема Office</vt:lpstr>
      <vt:lpstr>Пакет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Лилия</dc:creator>
  <cp:lastModifiedBy>Лилия</cp:lastModifiedBy>
  <cp:revision>8</cp:revision>
  <dcterms:created xsi:type="dcterms:W3CDTF">2021-04-27T12:46:19Z</dcterms:created>
  <dcterms:modified xsi:type="dcterms:W3CDTF">2021-04-27T13:16:06Z</dcterms:modified>
</cp:coreProperties>
</file>