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.foto.radikal.ru/0705/c8/e1a2ed3a9f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1772816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Интегрированное 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анятие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тему: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«Весна идет, весне дорогу!»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детей подготовительной к школе группы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4005064"/>
            <a:ext cx="319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 Н.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Селина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Е. 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5661248"/>
            <a:ext cx="1436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 Тазовский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валентина\Desktop\0_85072_62a600ca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68960"/>
            <a:ext cx="2232248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f2.ppt-online.org/files2/slide/x/XZMLPdeYb4piz7IoN8mAsB2urwnhOgtyck615Q/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76328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Молодцы ребята, теперь наши солнышки согреют землю, и весна к нам придет еще быстрее. </a:t>
            </a:r>
          </a:p>
          <a:p>
            <a:endParaRPr lang="ru-RU" dirty="0"/>
          </a:p>
        </p:txBody>
      </p:sp>
      <p:pic>
        <p:nvPicPr>
          <p:cNvPr id="4" name="Picture 2" descr="C:\Users\валентина\Desktop\7443701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3954073" cy="460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f2.ppt-online.org/files2/slide/x/XZMLPdeYb4piz7IoN8mAsB2urwnhOgtyck615Q/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1844824"/>
            <a:ext cx="77250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Молодцы, ребята!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Desktop\4880100-a2de304a6c16c4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501008"/>
            <a:ext cx="3563888" cy="2715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f2.ppt-online.org/files2/slide/x/XZMLPdeYb4piz7IoN8mAsB2urwnhOgtyck615Q/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40466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Ребята, нам пришло письмо от самой Красавицы весны. Давайте посмотрим что она нам пишет.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s://static.tildacdn.com/tild6336-3430-4637-b531-396261373136/Empty_Envelope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052736"/>
            <a:ext cx="5036696" cy="48965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1916832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Дорогие ребята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я спешу к вам с солнечным теплом, с капелью и цветами, но проказница зима меня не пускает, очень прошу вас помочь мне справиться с ней. Выполните все задания и я смогу подарить вам яркое солнце и теплые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дни. Заранее благодарна вам.»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458112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все очень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ждем весну, поэтому давайте поможем 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f2.ppt-online.org/files2/slide/x/XZMLPdeYb4piz7IoN8mAsB2urwnhOgtyck615Q/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19872" y="476672"/>
            <a:ext cx="2226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Отгадайте загадку.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052736"/>
            <a:ext cx="3081806" cy="4197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Зеленоглаза, весела.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Девица-красавица.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Нам в подарок принесла,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То, что всем понравится:</a:t>
            </a:r>
          </a:p>
          <a:p>
            <a:pPr>
              <a:lnSpc>
                <a:spcPct val="15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Зелень-листьям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нам-тепло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Волшебство - чтоб все цвело.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Вслед ей прилетели птицы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Песни петь все мастерицы.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Догадались. Кто она?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 девица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4869160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(Красавица весна)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валентина\Desktop\0_85072_62a600ca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104456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f2.ppt-online.org/files2/slide/x/XZMLPdeYb4piz7IoN8mAsB2urwnhOgtyck615Q/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764704"/>
            <a:ext cx="4729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Скажите, что изменилось в природе весной?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404664"/>
            <a:ext cx="2542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Ответьте на вопросы.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052736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(Солнце светит ярче и греет, день стал длиннее, небо стало синее - плывут облака, набухают почки и появляются листочки, появились весенние цветы, стали прилетать перелётные птицы.)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4482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 давайте разберем все признаки весны по порядку! Как светит солнце весной?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420888"/>
            <a:ext cx="5249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(Солнце светит ярко, греет землю своими лучами.)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708920"/>
            <a:ext cx="449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что происходит со снегом и сосульками?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996952"/>
            <a:ext cx="3058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(Снег тает, звенит капель.)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3284984"/>
            <a:ext cx="255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А какое небо весной?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3573016"/>
            <a:ext cx="337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(Синее, по нему плывут облака.)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3861048"/>
            <a:ext cx="3787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облака? На что они похожи?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8264" y="63813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83568" y="4149080"/>
            <a:ext cx="3392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(Красивые, кучевые, пушистые,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похожи на пух и комья ваты.)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3" descr="82859_html_39abdd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996952"/>
            <a:ext cx="4392488" cy="32129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7584" y="4725144"/>
            <a:ext cx="3291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происходит с деревьями?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624" y="515719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Деревья просыпаются после длинного зимнего сна, тепло и влага пробуждают их.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4" grpId="0" build="allAtOnce"/>
      <p:bldP spid="16" grpId="0" build="allAtOnce"/>
      <p:bldP spid="1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f2.ppt-online.org/files2/slide/x/XZMLPdeYb4piz7IoN8mAsB2urwnhOgtyck615Q/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404664"/>
            <a:ext cx="532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Молодцы. Вы ответили на все вопросы.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Следующее задание: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«Доскажи словечко».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124744"/>
            <a:ext cx="26581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1.Ручейки бегут быстрее,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Светит солнышко теплее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Воробей погоде рад-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Заглянул к нам месяц…..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2276872"/>
            <a:ext cx="88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(март)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img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124744"/>
            <a:ext cx="1698035" cy="1368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9712" y="2708920"/>
            <a:ext cx="30267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2.Мишка вылез из берлоги,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грязь и лужи на дороге,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небе жаворонка трель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гости к нам пришел…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55976" y="3861048"/>
            <a:ext cx="1018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(апрель)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12" descr="medved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564904"/>
            <a:ext cx="1940530" cy="14847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5856" y="4437112"/>
            <a:ext cx="31166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3.Сад примерил белый цвет 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соловей поет сонет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зелень наш оделся край-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нас теплом встречает…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5517232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(май)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3" descr="vesna-prishla_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437112"/>
            <a:ext cx="1883700" cy="141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8" grpId="0" build="allAtOnce"/>
      <p:bldP spid="9" grpId="0" build="allAtOnce"/>
      <p:bldP spid="11" grpId="0" build="allAtOnce"/>
      <p:bldP spid="1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f2.ppt-online.org/files2/slide/x/XZMLPdeYb4piz7IoN8mAsB2urwnhOgtyck615Q/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99" t="4334" r="45149" b="4000"/>
          <a:stretch/>
        </p:blipFill>
        <p:spPr>
          <a:xfrm>
            <a:off x="899592" y="1556792"/>
            <a:ext cx="3377094" cy="47908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994" t="62210" r="8750" b="4000"/>
          <a:stretch/>
        </p:blipFill>
        <p:spPr>
          <a:xfrm>
            <a:off x="4572000" y="2348880"/>
            <a:ext cx="3438635" cy="288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5884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Ребята, расскажите о чем говорят эти две картинки?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0872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Правильно! Весной, возвращаются перелетные птицы !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f2.ppt-online.org/files2/slide/x/XZMLPdeYb4piz7IoN8mAsB2urwnhOgtyck615Q/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476672"/>
            <a:ext cx="73448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теперь давайте представим, что мы гусеницы,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выполним физкультминутку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«Гусеницы»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340768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странный дом без окон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(руки над головой, скрестив.)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людей зовется кокон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(руками обнять себя.)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Свив на ветке этот дом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(указательным пальцем сделать спираль.)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Дремлет гусеница в нем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(наклон головы, руки вместе.)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Спит без просыпа всю зиму,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зима промчалась мимо-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Март, апрель, капель,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весна…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Гусенице не до сна – стала бабочкой она.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(взмахи руками, имитируя крылья бабочки.)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st3.depositphotos.com/7843760/13013/v/950/depositphotos_130134026-stock-illustration-funny-caterpillar-runs-on-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5" y="1484784"/>
            <a:ext cx="403244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f2.ppt-online.org/files2/slide/x/XZMLPdeYb4piz7IoN8mAsB2urwnhOgtyck615Q/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40466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с вами вспомнили все приметы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весны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 сейчас давайте составим рассказ, используя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мнемотаблицу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ello_html_4294519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124744"/>
            <a:ext cx="7739222" cy="5157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f2.ppt-online.org/files2/slide/x/XZMLPdeYb4piz7IoN8mAsB2urwnhOgtyck615Q/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476672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Молодцы ребята. Красивые рассказы о весне составили. А теперь давайте сделаем небольшие подделки в виде солнышка. Подготовьте голубой картон и желтый пластилин. Из пластилина мы будем катать шарики, и выкладывать их на картоне в солнышко.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vsesamodelki.ru/wp-content/uploads/2018/09/Podelka-solnyishko-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844824"/>
            <a:ext cx="5155243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432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2021-03-17T09:28:42Z</dcterms:created>
  <dcterms:modified xsi:type="dcterms:W3CDTF">2021-03-17T13:17:56Z</dcterms:modified>
</cp:coreProperties>
</file>