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07C22-F4DC-4057-96E5-3A36B9ABC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5DB4BE-E7F9-4A2A-B17E-92492F01C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C15079-9442-42FB-A0DB-CA3FE1B6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D4077-A2D3-4D70-AB07-3AB13A81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DDECBE-898A-4851-9F70-C80B45AA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5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CF1FD-BF62-47C9-A096-C7415337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3BAC47-2847-4493-BAED-626B4F9CF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C4E2-0BFB-45CA-82CF-162E36F8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C4CC17-7526-4007-8784-16C98E12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F05E5-555D-47D5-A23C-07ACEBC5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F935CD7-409A-4034-9B99-5597CFE6E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481064-D17E-4579-B064-7C3B1AF52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FF6C11-5D86-4990-A043-704FD60B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2AC022-035E-4D4F-9351-366562D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BDDD5A-9690-46C0-A990-D783C2D9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5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A65AC-2695-4447-BBE6-3A2A7845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4F20F-CD06-4DC6-9FE5-F5BB65C42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8BB26D-D682-410E-BFBC-596F37C2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2C0024-EA81-4540-AFC1-3E71ADD7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5FCB0C-30D3-466D-A495-E0071797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4A796-4742-4B21-B80D-33BAA319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7A0A53-4D96-426A-856A-FF87EB3FD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A87C8-AF0F-42E0-A7E2-3F9EA1F5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D69B0E-27D1-48DC-8CE9-C86E9D2D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638374-2DAD-4574-8236-C7078B61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6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BD87CD-3C1B-4D2D-9DA9-9D0A5F02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7816D5-D634-404E-86B9-AB06F10A6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B21359-3717-40B7-B756-FD5663C85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27FE8B-D782-4042-AACB-C9D38867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53873A-09EC-4663-B643-07F82C56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F8A52A-5F35-4793-8734-C17B778A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0D757-A85E-4099-A5B7-8FB4F5DF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218137-0662-4F92-BD1A-80302393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427CAD-99C5-44E2-8125-9D3C6C57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1E7BF7-7C22-4C36-B6F7-FD214DC65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103D14-2EF0-4E71-B285-B8A28A8CC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C4D9648-AE5F-47E9-B77B-2C0B282D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7A1D90-7FAA-4B02-888E-DDA56020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BC1B29-D611-42C6-BF8C-6A6C2BFF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6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CF535-DF00-41D5-A1F5-342539BA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9303F0-76DF-45EB-BBFB-EB802C5B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537D35-5ABD-44E5-8371-00A22B7A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59786C-68ED-4823-880F-663A2F40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8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2DEA223-D9DB-44AB-B68C-F0F695FB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D197CA-EAD5-4A98-BA76-C08C099A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4C0394-C75E-4709-9A30-E46ADCD2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745ED-CA8B-4072-B12D-2AA7BA79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6C981-72FF-4B48-982E-7A1FCEC0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927237-44B5-45F9-AB8E-3B4753C1A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1D6FEF-B85A-40D0-9E9D-0BB6B939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535027-7959-40DA-A0DB-37784668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DF674A-9535-4FC0-8EA2-BEF8AB7A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12A71-C2E1-45D3-AFC2-B7480A0C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49B5E5E-BDA4-4BA6-A614-39B3BE9E6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0C8571-578A-45A5-86EB-22DA0384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49542C-F89F-4B0D-A9A5-442135EC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5C2E94-4CE7-401C-9CA1-F4ED45A3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3E0DE2-1381-4475-A8E6-086961FC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1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CC19F5-1F9C-4FAD-9D88-033A14D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F2A14A-2316-4ED2-9FDF-1CA6F56B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883AC1-01F8-4F0B-AA8E-921BB86CD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E3E1-7370-4CDE-AA46-58668C5BFA5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11C1A-82FE-4797-B560-B289BB4CB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C12D9D-FB3C-44F0-9820-6AE871A22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1DCE-6109-4950-A99E-9DC204E25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E04DE-B7AA-4FC6-A8D1-9786470A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FE7C91-63F2-4718-BA12-0EEEA528C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F885678-2CA6-47B4-9335-D69667F3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E09DD9-9799-490A-A3C2-5417E9A4F54E}"/>
              </a:ext>
            </a:extLst>
          </p:cNvPr>
          <p:cNvSpPr/>
          <p:nvPr/>
        </p:nvSpPr>
        <p:spPr>
          <a:xfrm>
            <a:off x="2154700" y="142445"/>
            <a:ext cx="788259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20D787C-8236-4395-949A-7BFABD379A00}"/>
              </a:ext>
            </a:extLst>
          </p:cNvPr>
          <p:cNvSpPr/>
          <p:nvPr/>
        </p:nvSpPr>
        <p:spPr>
          <a:xfrm>
            <a:off x="2154700" y="2655797"/>
            <a:ext cx="789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в средней группе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«Весна – красна пришла»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3E0A98-6B27-4A87-83D6-D59DBDEEA547}"/>
              </a:ext>
            </a:extLst>
          </p:cNvPr>
          <p:cNvSpPr/>
          <p:nvPr/>
        </p:nvSpPr>
        <p:spPr>
          <a:xfrm>
            <a:off x="8117058" y="5135472"/>
            <a:ext cx="3840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</a:t>
            </a:r>
          </a:p>
          <a:p>
            <a:pPr algn="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1DEB4-CE71-4C69-965E-E59FB389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36FF9B-7E4C-4FC4-A15C-07C74484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B273467-D472-4BEF-82DF-7C9A16C7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555A6D-C651-4330-BF4E-2E8CEFC2B9EE}"/>
              </a:ext>
            </a:extLst>
          </p:cNvPr>
          <p:cNvSpPr/>
          <p:nvPr/>
        </p:nvSpPr>
        <p:spPr>
          <a:xfrm>
            <a:off x="427630" y="236875"/>
            <a:ext cx="11254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Солнышко, солнышко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Золотое донышко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дети идут по кругу, взявшись за руки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Гори, гори ясно,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не погасло.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Побежал в саду ручей,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егут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кругу).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Прилетело сто грачей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                   («летят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по кругу).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сугробы тают, тают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                (медленно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приседают).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цветочки подрастают.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янутся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цыпочках, руки вверх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gidrukodeliya.ru/sites/default/files/styles/780w/public/photoart/6kak_narisovat_solnce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61" y="3831074"/>
            <a:ext cx="3116647" cy="29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808C0F-585A-4EED-9108-50C87CF7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5C2ABE-3703-4126-BF95-0E2A524B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3D773A3-7E23-4EBD-A001-51158AFF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AF41DA-D637-431A-94C4-AEBAF1EC8FE4}"/>
              </a:ext>
            </a:extLst>
          </p:cNvPr>
          <p:cNvSpPr/>
          <p:nvPr/>
        </p:nvSpPr>
        <p:spPr>
          <a:xfrm>
            <a:off x="193342" y="0"/>
            <a:ext cx="1180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 вы, думаете, кто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приносит весну?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солнышко. Солнышко помогло появиться ручьям, звонкой капели, почкам на деревьях, первой травке, первым листочкам. Самый главный признак весны – ласковое весеннее солнце, которое ярко светит и согревает землю.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картинкам «Наступила Весна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давайте составим рассказ о весне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общий рассказ, далее 2-3 небольших рассказа детей).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s://i.mycdn.me/i?r=AzEPZsRbOZEKgBhR0XGMT1RkywFW0qBQfKjQ_qjBCiGCT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58" y="1679540"/>
            <a:ext cx="6707563" cy="5032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5.infourok.ru/uploads/ex/047b/0012dcb2-6bbb3a5b/hello_html_m6976cd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607" flipH="1">
            <a:off x="7292209" y="1093650"/>
            <a:ext cx="4319515" cy="43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C100C-35AA-4498-B6AE-9D308C22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C141A6-C7E7-4FCA-AD9F-05FFCEB4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AD82D2-726E-483E-9C7F-DF59C903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208" y="150743"/>
            <a:ext cx="117598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Молодцы, правильно назвали приметы весны. Весна-красна нами довольна. И она предлагает изготовить картину про неё с помощью пластилина.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Берём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картона и делаем картину «Весна» из пластилина приёмом «размазывание». Ствол дерева – слепим тоненькую колбаску коричневого цвета, положим на картон и размазываем. Веточки, листочки, травка, солнышко, цветочки – всё делаем таким же образом, только соответствующего цвета.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www.maam.ru/upload/blogs/detsad-28333-15696682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"/>
          <a:stretch/>
        </p:blipFill>
        <p:spPr bwMode="auto">
          <a:xfrm>
            <a:off x="373939" y="1690688"/>
            <a:ext cx="6419850" cy="46418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ortalobrazovaniya.ru/servisy/meropriyatiya/faily_ishodniki/1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03" y="1628071"/>
            <a:ext cx="3406697" cy="50237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2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208E-37B2-445A-BA4C-EFBE96DE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66E7CE-30EA-4857-AE18-4686D358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F6CC923-192B-4C64-BA05-878BD58B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163" y="2504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каком времени года мы сегодня говорили?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приметы весны вы запомнили?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старались. Молодцы.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s://i.mycdn.me/i?r=AzEPZsRbOZEKgBhR0XGMT1Rkgsy_du4KyPSKKg7g3idSx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5145" y="660856"/>
            <a:ext cx="4378655" cy="59730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1819331/42301faf-53fe-4794-af7b-f6b29cdfdd77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9" y="2070614"/>
            <a:ext cx="6646507" cy="46483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8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C4DFD-17FA-45FE-91E3-3AE0BBB9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523FA9-32A6-4C3D-B2F0-2EC04EB0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1364D68-9067-4103-A28B-50CAC499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811AD0-977F-49FE-B4AF-9DAB3AF3935A}"/>
              </a:ext>
            </a:extLst>
          </p:cNvPr>
          <p:cNvSpPr/>
          <p:nvPr/>
        </p:nvSpPr>
        <p:spPr>
          <a:xfrm>
            <a:off x="332934" y="229665"/>
            <a:ext cx="115401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к нам на занятие заглянуло солнышко. Какое оно?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Весёлое, лучистое, желтое, весеннее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улыбнёмся друг другу, как солнышко нам, подарим друг другу хорошее настроение.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очень долго длится у нас зима с морозами, сильными ветрами, снегом, серым, хмурым небом. Нам всем приходится одевать теплую одежду (теплые куртки, шубы, шапки, зимние сапоги, валенки), но в природе все идет своим чередом, и на смену суровой зиме по КАЛЕНДАРЮ приходит новое время года. А как оно называется, вы сейчас сами попробуете догадаться.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2CA4515-1AA7-4B5C-98AC-0E440825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97" y="2706100"/>
            <a:ext cx="4330677" cy="40639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4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ED3C2-914B-43B3-8ADC-502BF945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D189C2-639F-4212-AC62-23023902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76E94D-B4AD-4896-83D0-7AD5E5C9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676FA6E-2A78-48E1-937A-B753165B7143}"/>
              </a:ext>
            </a:extLst>
          </p:cNvPr>
          <p:cNvSpPr/>
          <p:nvPr/>
        </p:nvSpPr>
        <p:spPr>
          <a:xfrm>
            <a:off x="285592" y="4564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Ожил лужок,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прибывает.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это бывает? (Весной.)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приходит с ласкою,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 своею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Волшебной палочкой взмахнет,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лесу подснежник расцветет (Весна)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Весна-красна нам прислала письмо.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0069A92-75C6-4238-B84D-07A956C3C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r="6959"/>
          <a:stretch/>
        </p:blipFill>
        <p:spPr bwMode="auto">
          <a:xfrm>
            <a:off x="6934200" y="0"/>
            <a:ext cx="44196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945A299E-38A1-422F-8D29-5C53AD171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4922" r="9522" b="8173"/>
          <a:stretch/>
        </p:blipFill>
        <p:spPr bwMode="auto">
          <a:xfrm>
            <a:off x="954750" y="3076574"/>
            <a:ext cx="3619307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EE0486-C51A-4728-B0E0-61177AF76F7E}"/>
              </a:ext>
            </a:extLst>
          </p:cNvPr>
          <p:cNvSpPr/>
          <p:nvPr/>
        </p:nvSpPr>
        <p:spPr>
          <a:xfrm>
            <a:off x="838200" y="6176963"/>
            <a:ext cx="432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все вместе прочитаем.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2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22581-4411-4956-8A58-EC07F7C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827292-E9C2-46DB-A9A4-5EC4EE354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DCFC48-05B7-4F8C-9480-CCBC0011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1A4B1-7B22-4B79-8CE3-E2402FAEC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20188"/>
          <a:stretch/>
        </p:blipFill>
        <p:spPr bwMode="auto">
          <a:xfrm>
            <a:off x="222737" y="365125"/>
            <a:ext cx="11746524" cy="56785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CCFDD1-3725-4113-8562-16C8DD19011E}"/>
              </a:ext>
            </a:extLst>
          </p:cNvPr>
          <p:cNvSpPr/>
          <p:nvPr/>
        </p:nvSpPr>
        <p:spPr>
          <a:xfrm>
            <a:off x="1509931" y="1519237"/>
            <a:ext cx="9172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Дорогие ребята, здравствуйте!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Пишет вам Весна-красна. Долго иду я к вам, зима не пускает меня. Зима застудила дороги и меня, и я забыла свои весенние признаки. Расскажите мне о приметах весны по картинкам.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382697-D26A-4AE0-8E51-BB28F175AFF7}"/>
              </a:ext>
            </a:extLst>
          </p:cNvPr>
          <p:cNvSpPr/>
          <p:nvPr/>
        </p:nvSpPr>
        <p:spPr>
          <a:xfrm>
            <a:off x="4992610" y="6229448"/>
            <a:ext cx="2438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Поможем Весне?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0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BD3A8B-3547-41F7-95E5-E987B168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A63958-41F7-402A-90B1-AD48A867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8E1957-E493-4F84-B865-1AFF8C60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95D9DD-15AC-4AC8-9596-FA02E809613A}"/>
              </a:ext>
            </a:extLst>
          </p:cNvPr>
          <p:cNvSpPr/>
          <p:nvPr/>
        </p:nvSpPr>
        <p:spPr>
          <a:xfrm>
            <a:off x="236561" y="30976"/>
            <a:ext cx="11800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Солнышко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какое?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думаете, если солнышко ласковое, с лаской и любовью нас обогревает – оно какое?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 солнышко?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солнышко ласковое, что оно делает?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считаешь: можно ли сказать, что солнышко улыбается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proza.ru/pics/2019/05/15/4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t="13199" b="12430"/>
          <a:stretch/>
        </p:blipFill>
        <p:spPr bwMode="auto">
          <a:xfrm>
            <a:off x="3289110" y="1825625"/>
            <a:ext cx="5672265" cy="49363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5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E25CF-3BEB-4214-942E-308F6366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349497-B1B7-45FE-B1A5-4182B8D0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5ECAA42-0A87-49AC-BAC6-5EF7BD6C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22D4BC-6C03-45F2-8607-9C8C4EC10AAD}"/>
              </a:ext>
            </a:extLst>
          </p:cNvPr>
          <p:cNvSpPr/>
          <p:nvPr/>
        </p:nvSpPr>
        <p:spPr>
          <a:xfrm>
            <a:off x="195617" y="182562"/>
            <a:ext cx="10981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Вспомним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какое небо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весной?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голубое, пасмурное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солнышко спряталась за тучку, небо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какое?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Пасмурное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stihi.ru/pics/2017/11/01/4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66" y="2145601"/>
            <a:ext cx="6144678" cy="37113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ln4XXWTdpbw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r="31097" b="8476"/>
          <a:stretch/>
        </p:blipFill>
        <p:spPr bwMode="auto">
          <a:xfrm>
            <a:off x="195616" y="1670050"/>
            <a:ext cx="4963237" cy="45154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156CE-89C1-4647-BB0B-E5BDF262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71281F-59C7-4712-A6D1-30A4E6E6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14F14BA-A228-41C2-A541-11E7DD9B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AC291C7-BEFA-430A-9E3E-4DEC12EF36A5}"/>
              </a:ext>
            </a:extLst>
          </p:cNvPr>
          <p:cNvSpPr/>
          <p:nvPr/>
        </p:nvSpPr>
        <p:spPr>
          <a:xfrm>
            <a:off x="195618" y="245365"/>
            <a:ext cx="11691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Скажите, пожалуйста, отчего появляются ручейки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(Тает снег).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думаете: после того как снег растаял и деревья напьются водички -что происходит с почками?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(Разбухают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набухают, распускаются,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надуваются).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cdn.photosight.ru/img/6/5b3/3568282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2" y="2368911"/>
            <a:ext cx="3688982" cy="36889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5.infourok.ru/uploads/ex/0f2e/0011c26d-abdbbbc1/hello_html_m717504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24" y="2646977"/>
            <a:ext cx="3648051" cy="24276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.fishki.net/upload/users/2017/10/27/449193/a6bd0eefadb2afdd32e4321af60e69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39" y="3588594"/>
            <a:ext cx="3551191" cy="27233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4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87917-18D2-4E6B-B411-5761AAF7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97FEF6-DE5B-4BD1-85CA-1227887B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8B72673-2C3D-4DC4-95C1-C2728291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2F63AC-6B7F-46CA-8243-2C6D9A2CAD8C}"/>
              </a:ext>
            </a:extLst>
          </p:cNvPr>
          <p:cNvSpPr/>
          <p:nvPr/>
        </p:nvSpPr>
        <p:spPr>
          <a:xfrm>
            <a:off x="95535" y="30976"/>
            <a:ext cx="11682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же пробуждается весной с появлением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проталинок?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пробуждаются насекомые, зимовавшие в кучках опавших листьев, под корой деревьев. Что делают насекомые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весной?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весной ползают, порхают.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знаете, есть такое высказывание: «насекомые суетятся»? Что это значит?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(высказывания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Суетятся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это двигаться. Все вместе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повторим.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Насекомые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суетятся.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лесу звери просыпаются от зимней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спячки.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вся, что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пробуждается.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зимой, что природа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Зимой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отдыхает.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ds05.infourok.ru/uploads/ex/07b4/0001c8eb-5d1b1175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48741" r="2816" b="4311"/>
          <a:stretch/>
        </p:blipFill>
        <p:spPr bwMode="auto">
          <a:xfrm>
            <a:off x="987251" y="4784738"/>
            <a:ext cx="2552132" cy="20471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5.infourok.ru/uploads/ex/07b4/0001c8eb-5d1b1175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47489" r="51408" b="1494"/>
          <a:stretch/>
        </p:blipFill>
        <p:spPr bwMode="auto">
          <a:xfrm>
            <a:off x="3627123" y="2665658"/>
            <a:ext cx="2647666" cy="22245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5.infourok.ru/uploads/ex/07b4/0001c8eb-5d1b1175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9304" r="2816" b="55954"/>
          <a:stretch/>
        </p:blipFill>
        <p:spPr bwMode="auto">
          <a:xfrm>
            <a:off x="95535" y="2616497"/>
            <a:ext cx="3118565" cy="18511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opklopu.com/wp-content/uploads/8/5/3/85362ff51491626eafc0499ef01ea264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44" y="2706419"/>
            <a:ext cx="5299755" cy="39748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3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A4FEC-0C4C-454C-9A98-750B39BE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F199E-7960-4ED9-BC85-26123CBB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47E9DBD-D771-4E1E-B63D-1F490DD9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52"/>
            <a:ext cx="12231557" cy="68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052571-659E-4E54-A882-57ACFBC55C43}"/>
              </a:ext>
            </a:extLst>
          </p:cNvPr>
          <p:cNvSpPr/>
          <p:nvPr/>
        </p:nvSpPr>
        <p:spPr>
          <a:xfrm>
            <a:off x="243383" y="72563"/>
            <a:ext cx="11514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природа во многих других регионах проснулась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«Апрель!» Апрель! Апрель!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дворе звенит капель.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полям бегут ручьи,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дорогах лужи,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 выйдет муравьи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зимней стужи.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Пробирается медведь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Сквозь лесной валежник,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 птицы песни петь,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расцвел подснежник.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rosti.ru/patterns/00/1f/40/3995ceae2b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27" y="1007846"/>
            <a:ext cx="6529501" cy="46730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nedra.ru/wp-content/uploads/2021/01/ves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0" y="3953030"/>
            <a:ext cx="4486471" cy="2804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59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560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Windows</cp:lastModifiedBy>
  <cp:revision>16</cp:revision>
  <dcterms:created xsi:type="dcterms:W3CDTF">2021-04-19T15:59:09Z</dcterms:created>
  <dcterms:modified xsi:type="dcterms:W3CDTF">2021-04-20T14:05:59Z</dcterms:modified>
</cp:coreProperties>
</file>