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98625" y="2559968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Занятие по развитию речи в подготовительной группе на тему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«Творческие рассказы детей.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«Приключения зайца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Бояки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4077072"/>
            <a:ext cx="32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469" y="5517232"/>
            <a:ext cx="1436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E5E10-97FE-4782-95C4-E9D736083C52}"/>
              </a:ext>
            </a:extLst>
          </p:cNvPr>
          <p:cNvSpPr txBox="1"/>
          <p:nvPr/>
        </p:nvSpPr>
        <p:spPr>
          <a:xfrm>
            <a:off x="886194" y="1254259"/>
            <a:ext cx="69295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ТАЗОВСКИЙ РАЙОН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691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 подобрали интересные слова про зайца. А теперь сочините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сказку про зайца, которая называется «Приключения зайца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6" name="Содержимое 5" descr="домик+фаса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980728"/>
            <a:ext cx="7458279" cy="5544616"/>
          </a:xfrm>
          <a:prstGeom prst="rect">
            <a:avLst/>
          </a:prstGeom>
        </p:spPr>
      </p:pic>
      <p:pic>
        <p:nvPicPr>
          <p:cNvPr id="7" name="Рисунок 9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0888"/>
            <a:ext cx="21447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2204864"/>
            <a:ext cx="100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БОЯКА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492896"/>
            <a:ext cx="687213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pic>
        <p:nvPicPr>
          <p:cNvPr id="17426" name="Picture 18" descr="https://s.poembook.ru/theme/e0/e8/6f/9ff0e1d953874e1f75fd7658fae6820ee7b2c4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120680" cy="45438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03648" y="836712"/>
            <a:ext cx="5556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Нам пришло письмо от воспитателя младшей группы,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давайте посмотрим она нам пишет.</a:t>
            </a:r>
          </a:p>
        </p:txBody>
      </p:sp>
      <p:sp>
        <p:nvSpPr>
          <p:cNvPr id="15" name="TextBox 14"/>
          <p:cNvSpPr txBox="1"/>
          <p:nvPr/>
        </p:nvSpPr>
        <p:spPr>
          <a:xfrm rot="20794557">
            <a:off x="2759653" y="2137006"/>
            <a:ext cx="39461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Здравствуйте, ребята.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Вы совсем скоро пойдете в школу. 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Многое знаете и умеете. Дети младшей     группы .Очень любят сказки, но я им уже 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прочитала все Сказки, которые есть у нас.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Поэтому прошу вас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Придумайте малышам сказку.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338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Ответьте на вопросы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391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 каких слов начинается сказка?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1340768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(«Жил-был ...)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70080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 начале сказки надо выбрать главного героя и с каких событий начнутся приключения. Кто главный герой сказки?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2420888"/>
            <a:ext cx="349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(Главный герой сказки – заяц.)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278092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Следующая часть сказки - середина. А вы знаете,  что такое середина сказки?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3501008"/>
            <a:ext cx="538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(Середина сказки – это приключения, которые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приключаются с героем.)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4149080"/>
            <a:ext cx="693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Заканчивается сказка концовкой. Что такое концовка сказки?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632" y="4509120"/>
            <a:ext cx="356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(Концовка – это конец сказки)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4869160"/>
            <a:ext cx="4722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Какими словами заканчиваются сказки?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5229200"/>
            <a:ext cx="633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(«Стали жить, поживать да добра наживать»;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«сказка ложь, да в нем намёк, добрым молодцам урок»)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692696"/>
            <a:ext cx="6527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Вспомните, какой заяц в сказках, какими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словами можно сказать о нем.</a:t>
            </a:r>
          </a:p>
        </p:txBody>
      </p:sp>
      <p:pic>
        <p:nvPicPr>
          <p:cNvPr id="15366" name="Picture 6" descr="http://mirtvor4stva.ru/wp-content/uploads/2020/02/49e31719edc2bff443761a593dac153f-alis-rabb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4248472" cy="4178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1700808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(Пушистый, длинноухий, белый,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серый, шустрый, быстрый,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трусливый, длинноногий,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короткохвостый, боязливый,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добрый, красивый, ловкий,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весёлый)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pic>
        <p:nvPicPr>
          <p:cNvPr id="3" name="Содержимое 5" descr="домик+фаса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412776"/>
            <a:ext cx="6912768" cy="5139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2564904"/>
            <a:ext cx="100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БОЯКА</a:t>
            </a:r>
          </a:p>
        </p:txBody>
      </p:sp>
      <p:pic>
        <p:nvPicPr>
          <p:cNvPr id="5" name="Рисунок 6" descr="заяц 1 прозр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84984"/>
            <a:ext cx="1664990" cy="233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6493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Жил-был в одном лесу зайчик, на домике которого было крупно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написано его имя: БОЯКА.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119675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вы думаете, какой был зайчик, у которого было имя БОЯКА?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1628800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(Заяц был пугливый)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2060848"/>
            <a:ext cx="4225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Зайчонок вздрагивал от каждого шороха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всего боялся: взлетевшей с дерева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вороны, огородного чучела, волка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pic>
        <p:nvPicPr>
          <p:cNvPr id="9" name="Содержимое 5" descr="домик+фаса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484784"/>
            <a:ext cx="6779286" cy="5039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548680"/>
            <a:ext cx="705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Зайка так устал от такой беспокойной жизни, что решил исчезнуть.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 кто-то ему посоветовал сменить имя… Но кто-то ему посоветовал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сменить имя… Кто бы это мог быть?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1412776"/>
            <a:ext cx="3345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(Мудрая сова, лось, олень…)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5816" y="1772816"/>
            <a:ext cx="5600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 думал зайчишка. Наконец решился и сменил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надпись на своем домике. Теперь в знакомом нам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домике стал жить заяц по имени? Какое имя можно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придумать Зайчику?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5656" y="2564904"/>
            <a:ext cx="90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БЯКА</a:t>
            </a:r>
          </a:p>
        </p:txBody>
      </p:sp>
      <p:pic>
        <p:nvPicPr>
          <p:cNvPr id="17" name="Рисунок 4" descr="_orig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EC636"/>
              </a:clrFrom>
              <a:clrTo>
                <a:srgbClr val="7EC6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852936"/>
            <a:ext cx="208696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565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Зайка стал совсем другим по характеру. Каким он стал?</a:t>
            </a:r>
          </a:p>
        </p:txBody>
      </p:sp>
      <p:pic>
        <p:nvPicPr>
          <p:cNvPr id="4" name="Содержимое 5" descr="домик+фаса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484784"/>
            <a:ext cx="6779286" cy="5039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980728"/>
            <a:ext cx="557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(Зайка стал хулиганом и совершать плохие поступки.)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1268760"/>
            <a:ext cx="688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 случилось непредвиденное… кто-то из лесных жителей поменял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одну букву в его имени и получилось другое имя. Какое?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2492896"/>
            <a:ext cx="8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1916832"/>
            <a:ext cx="479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 подумайте какой по характеру заяц 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именем БУКА?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2636912"/>
            <a:ext cx="488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Бука на всех обижается, ни с кем не общается,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ни с кем не дружит)</a:t>
            </a:r>
          </a:p>
        </p:txBody>
      </p:sp>
      <p:pic>
        <p:nvPicPr>
          <p:cNvPr id="20482" name="Picture 2" descr="https://im0-tub-ru.yandex.net/i?id=9ef372d6fdad7c9a68bccd091f0d255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1904378" cy="2166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548680"/>
            <a:ext cx="437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 физкультминутку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052736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 — присядка,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— прыжок.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заячья зарядка.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лисята как проснуться (кулачками потереть глаза)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Любят долго потянуться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потянуться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Обязательно зевнуть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зевнуть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прикрывая рот ладошкой)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 и хвостиком вильнуть (движение бедрами в стороны)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волчата спинку выгнуть (прогнуться в спине вперед)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легонечко подпрыгнуть (легкий прыжок вверх)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Ну, а мишка косолапый (руки полусогнуты в локтях, ладошки соединены ниже пояса)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Широко расставив лапы (ноги на ширине плеч)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 одну, то обе вместе (переступание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ноги на ногу)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 топчется на месте (раскачивание туловища в стороны)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кому зарядки мало –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Начинает все сначала! (развести руки в стороны на уровне пояса ладонями вверх)</a:t>
            </a:r>
          </a:p>
        </p:txBody>
      </p:sp>
      <p:pic>
        <p:nvPicPr>
          <p:cNvPr id="6" name="Рисунок 6" descr="89979188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1584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animashki-multyashki-10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162083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pic>
        <p:nvPicPr>
          <p:cNvPr id="4" name="Содержимое 5" descr="домик+фаса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908720"/>
            <a:ext cx="7458279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656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концов зайка снова стал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Боякой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теперь его все стали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любить как и прежде и старались не обижать.</a:t>
            </a:r>
          </a:p>
        </p:txBody>
      </p:sp>
      <p:pic>
        <p:nvPicPr>
          <p:cNvPr id="6" name="Рисунок 9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564904"/>
            <a:ext cx="21447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0_51474_e89f9a40_or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3672855" cy="32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3688" y="2132856"/>
            <a:ext cx="100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БОЯКА</a:t>
            </a:r>
          </a:p>
        </p:txBody>
      </p:sp>
      <p:pic>
        <p:nvPicPr>
          <p:cNvPr id="9" name="Рисунок 6" descr="kartinki-zveri-klip-art-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365104"/>
            <a:ext cx="2149822" cy="9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669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45</cp:revision>
  <dcterms:created xsi:type="dcterms:W3CDTF">2021-01-23T09:36:37Z</dcterms:created>
  <dcterms:modified xsi:type="dcterms:W3CDTF">2021-01-26T10:47:19Z</dcterms:modified>
</cp:coreProperties>
</file>