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8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0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1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5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7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0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631F-83B8-4EE8-B4C8-DD629479B11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2348-2D5E-4C8E-9149-F124BB6F1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4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3337" y="132346"/>
            <a:ext cx="7465325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3337" y="2590428"/>
            <a:ext cx="7478973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речи и рисование в средней группе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«Зимующие птицы»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0382" y="5230457"/>
            <a:ext cx="6096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6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2956" y="3295210"/>
            <a:ext cx="391235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Трещала с самого утра: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"Пор-р-р а! Пор-р-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!"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пора?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с ней морока,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трещит...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(Сорока)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Сорока - голова, шея, грудь чёрные, живот белый, длинный хвост, ест насекомых, ягоды, семена арбуза, дыни, подсолнечника.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408" y="438505"/>
            <a:ext cx="37806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Птичка-невеличка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Ножки имеет,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ходить не умеет.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Хочет сделать шажок,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 прыжок.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 - маленький, серенький, быстрый, шустрый, прыгучий, питается семенами, хлебными крошками, крупой.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2179" y="0"/>
            <a:ext cx="40260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Спинкою зеленовата,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Животиком желтовата,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Чёрненькая шапочка ,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полоска шарфика.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(Синица)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Расскажите, какая синичка?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Синица – брюшко жёлтое с черной полосой посередине, белые щёчки, головка и крылья чёрные, спинка голубовато-серая, питается крошками, любит сало и мясо, поедает семена деревьев и кустарников, ягоды.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408" y="96729"/>
            <a:ext cx="32285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«Отгадай друзей снегиря»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clipart-best.com/img/sparrow/sparrow-clip-ar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0" y="517217"/>
            <a:ext cx="2778332" cy="2521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ds05.infourok.ru/uploads/ex/06cb/000104b2-43c86358/img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17925" r="30260" b="14633"/>
          <a:stretch/>
        </p:blipFill>
        <p:spPr bwMode="auto">
          <a:xfrm>
            <a:off x="569542" y="4288876"/>
            <a:ext cx="2904442" cy="25268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.pinimg.com/originals/27/6a/59/276a596ec98d40672e324c124f4f3eb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133" y="4375916"/>
            <a:ext cx="3095767" cy="23527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2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674" y="64874"/>
            <a:ext cx="75836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упражнение «Закончи предложение».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видели в лесу (кого?) – ворону и т.д.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любовались (кем?) – синицей и т.д.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дали корм (кому?) – воробью и т. 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s03.infourok.ru/uploads/ex/05f6/00013e75-27188517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6" t="17538" r="8567" b="22760"/>
          <a:stretch/>
        </p:blipFill>
        <p:spPr bwMode="auto">
          <a:xfrm>
            <a:off x="8156811" y="128865"/>
            <a:ext cx="3616658" cy="26724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birdguides-cdn.com/cdn/gallery/birdguides/5800d968-f7f6-4a7b-acdc-6edc7c522793.jpg?&amp;height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1" y="2604943"/>
            <a:ext cx="4118269" cy="2792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fotoprizer.ru/img/134687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6633" y="3217749"/>
            <a:ext cx="4125606" cy="33004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126" y="172573"/>
            <a:ext cx="119008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“Назови ласково” (с мячом).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поиграем в мяч в игру “Назови ласково”: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Синица - синичка,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олубь - голубок,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оробей – воробушек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тица- птичка, перо- перышко, крыло- крылышко, хвост- хвостик,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клюв- клювик, птенец- птенчик.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erbirds.ru/blocks/photos_photoresize.php?a=030100006&amp;n=2&amp;w=975&amp;h=6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18957" r="30545" b="13814"/>
          <a:stretch/>
        </p:blipFill>
        <p:spPr bwMode="auto">
          <a:xfrm>
            <a:off x="6270951" y="1979718"/>
            <a:ext cx="2486206" cy="17451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2.freepng.ru/20180624/xoa/kisspng-great-tit-hummingbird-deeltrekker-brust-5b30291494ef08.836170671529882900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21060" r="13744" b="23110"/>
          <a:stretch/>
        </p:blipFill>
        <p:spPr bwMode="auto">
          <a:xfrm>
            <a:off x="654114" y="1825625"/>
            <a:ext cx="2627290" cy="15918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2.infourok.ru/uploads/ex/10d3/00057b8a-757669bf/hello_html_31d629d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3" y="1622546"/>
            <a:ext cx="1947611" cy="19476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lipart-db.ru/file_content/rastr/feather_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2742">
            <a:off x="9759227" y="1067336"/>
            <a:ext cx="1174240" cy="25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01.yapfiles.ru/files/936981/Wings1_Ashensorr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3734"/>
            <a:ext cx="4094740" cy="2452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2.bp.blogspot.com/-9EZHcrMlGJA/W4FV86cJe4I/AAAAAAAAAu4/WSJP3gpuj-wMYaXgOrfKBDGJzLUnQSONwCLcBGAs/s1600/Four%2Bhungry%2Bbaby%2Bsparrows%2Bin%2Ba%2Bnest%2Bwanting%2Bthe%2Bmother%2Bbird%2Bto%2Bcome%2Band%2Bfeed%2Bthem%252C%2BBird%2Bnest%2Bwith%2Byoung%2Bbird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75" y="4001294"/>
            <a:ext cx="3752559" cy="25817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3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517" y="365125"/>
            <a:ext cx="6096000" cy="4281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Птички прыгают, летают               (дети прыгают).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Крошки птички собирают                 («клюют»).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Пёрышки почистили,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Клювики почистили                          (изображают).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Птички летают, поют                       (машут руками)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Зёрнышки клюют                              (наклоняются).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Дальше полетели.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место сели                              (улетают», садятся).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s://thumbs.dreamstime.com/b/%D0%B8-%D1%8E%D1%81%D1%82%D1%80%D0%B0%D1%86%D0%B8%D1%8F-titmouse-%D0%BF%D1%82%D0%B8%D1%86%D1%8B-82920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27906"/>
            <a:ext cx="4673788" cy="35053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6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0" y="106537"/>
            <a:ext cx="6096000" cy="1479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 на ветках яблоки!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Скорей их собери!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вдруг вспорхнули яблоки,</a:t>
            </a:r>
            <a:b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это…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(Снегири)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788804"/>
            <a:ext cx="109000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Снегирь – грудка и щёчки красные, верх головы, крылья и хвост чёрные, спинка светлая, питается плодами рябины, семенами деревьев и кустарников, ягодами, семечками арбуза и тыквы.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https://100zaitsev.ru/wp-content/uploads/kakaya-ptica-est-ryabin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3602"/>
            <a:ext cx="6096000" cy="4048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ds04.infourok.ru/uploads/ex/135d/0007ef14-55f250d7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614" r="60945" b="67331"/>
          <a:stretch/>
        </p:blipFill>
        <p:spPr bwMode="auto">
          <a:xfrm>
            <a:off x="8817365" y="3697908"/>
            <a:ext cx="2828724" cy="16788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ds04.infourok.ru/uploads/ex/135d/0007ef14-55f250d7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66339" r="60945" b="4805"/>
          <a:stretch/>
        </p:blipFill>
        <p:spPr bwMode="auto">
          <a:xfrm>
            <a:off x="9530809" y="154651"/>
            <a:ext cx="2474103" cy="14824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ds04.infourok.ru/uploads/ex/135d/0007ef14-55f250d7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33702" r="60945" b="37045"/>
          <a:stretch/>
        </p:blipFill>
        <p:spPr bwMode="auto">
          <a:xfrm>
            <a:off x="6934200" y="1807765"/>
            <a:ext cx="2429075" cy="14634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2094" y="184865"/>
            <a:ext cx="115278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три! Раз, два, три!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пальчики на руках </a:t>
            </a:r>
            <a:endParaRPr lang="ru-RU" sz="2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снегири      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Цепляем большие пальчики друг за друга, как крючки, машем                </a:t>
            </a:r>
          </a:p>
          <a:p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остальными пальчиками, как крылышками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Грудки показали                          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кулачки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 поклевали                           У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казательным пальчиком тюкаем по ладошке. "клюем ягодки"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Прыгали во веткам                 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Указательным и средним пальчиками "прыгаем" по  </a:t>
            </a:r>
          </a:p>
          <a:p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стола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du174.ru/image/cache/catalog/products/vmkswodh-0-2-1-457x4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9" b="14610"/>
          <a:stretch/>
        </p:blipFill>
        <p:spPr bwMode="auto">
          <a:xfrm>
            <a:off x="3376447" y="3361318"/>
            <a:ext cx="4689380" cy="32933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7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478" y="102418"/>
            <a:ext cx="11791665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рисования </a:t>
            </a:r>
            <a:endParaRPr lang="ru-R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Берем щетинную кисточку, обмакиваем ее в красную гуашь и легкими тычками рисуем грудку.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Мягкой кисточкой черной гуашью рисуем снегирю спинку, «погладим» ее, нарисуем маленький круг - голову, крылышки и хвостик.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Концом кисти рисуем своим снегирям клювики.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Ватной палочкой – глазик и снежок вокруг снегиря.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s04.infourok.ru/uploads/ex/1070/001286ff-efe6b93b/hello_html_83c597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45" y="1505170"/>
            <a:ext cx="5076398" cy="50124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18" name="Picture 2" descr="https://www.modi.ru/upload/resize_cache/product/c99/960_960_1/c99674f8cf019118577c5f1184a8de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37348" r="7101" b="8528"/>
          <a:stretch/>
        </p:blipFill>
        <p:spPr bwMode="auto">
          <a:xfrm>
            <a:off x="941694" y="3380413"/>
            <a:ext cx="4394580" cy="27965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9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03.fotocdn.net/s122/d6c7100b97863b53/user_xl/2786412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924" y="200930"/>
            <a:ext cx="8115869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вспомним, о ком сегодня было занятие?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птиц мы вспомнили?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можно помочь птицам зимой?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называются птицы, которые остаются с нами?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s1.clodo.ru/v1/CLODO_d91c9134e75c9ddda296d624614f75d0/upload-9757a5486dd072a4bf22fa412c77a612/iblock/ce7/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21967" r="15949" b="6490"/>
          <a:stretch/>
        </p:blipFill>
        <p:spPr bwMode="auto">
          <a:xfrm>
            <a:off x="2920621" y="3295007"/>
            <a:ext cx="5213446" cy="33976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43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332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2021-04-15T08:10:22Z</dcterms:created>
  <dcterms:modified xsi:type="dcterms:W3CDTF">2021-04-15T09:39:37Z</dcterms:modified>
</cp:coreProperties>
</file>