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69" r:id="rId11"/>
    <p:sldId id="259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urspresent.ru/assets/images/resources/598/69b90ed4e4087e02faaaccf33a843d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63688" y="2708920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 занятие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старшей группе на тему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Звуковая культура речи: дифференциация звуков [л] — [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5992" y="5934670"/>
            <a:ext cx="235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55576" y="260648"/>
            <a:ext cx="7524328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«Составь слово» 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буду слово начинать, а вы заканчивать слогом ЛА или 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(Слова: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го…(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но..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пи…(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ко…(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си…(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мошка…(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..(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у..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..(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кону…(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s://w7.pngwing.com/pngs/977/994/png-transparent-cartoon-thought-thinking-woman-love-child-fa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44824"/>
            <a:ext cx="5472608" cy="463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615171"/>
            <a:ext cx="820891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Следующая игра 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«Определи место 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звука в слове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перед вами картинки, в названии которых есть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звуки [л] и [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Вы должны чётко произнести слово, определить, какой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 в этом слове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 или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его место в слове (в начале, серена, в конце): Рак, лягушка, береза, лев, тигр.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s://im0-tub-ru.yandex.net/i?id=2b4b7b3e2efbc08988afe4738546b14b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666269" cy="211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https://i.pinimg.com/originals/85/03/25/85032527a3c60b66785dd3db7e51efe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60848"/>
            <a:ext cx="2448272" cy="2768431"/>
          </a:xfrm>
          <a:prstGeom prst="rect">
            <a:avLst/>
          </a:prstGeom>
          <a:noFill/>
        </p:spPr>
      </p:pic>
      <p:pic>
        <p:nvPicPr>
          <p:cNvPr id="22535" name="Picture 7" descr="https://bipbap.ru/wp-content/uploads/2019/12/img_5702b2aaebe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021398"/>
            <a:ext cx="2592288" cy="25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9" name="Picture 11" descr="https://ds05.infourok.ru/uploads/ex/102b/0007c4d2-ff49311e/hello_html_533bcd5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293096"/>
            <a:ext cx="234504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1" name="Picture 13" descr="https://drasler.ru/wp-content/uploads/2019/09/%D0%9A%D0%B0%D1%80%D1%82%D0%B8%D0%BD%D0%BA%D0%B8-%D1%82%D0%B8%D0%B3%D1%80%D0%B5%D0%BD%D0%BE%D0%BA-%D0%B4%D0%BB%D1%8F-%D0%B4%D0%B5%D1%82%D0%B5%D0%B9-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581128"/>
            <a:ext cx="18458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47664" y="476672"/>
            <a:ext cx="594015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слепить любую игрушку в названии которой есть звук Р или 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s://brauberg.com/goods/103350/caec78bbf91272f8d103985a05f8fa6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684076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71800" y="764704"/>
            <a:ext cx="372616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какими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звуками мы работали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вам понравилось на занятии?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было трудно?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мы делали?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im0-tub-ru.yandex.net/i?id=999d39cbc0a7e13e226005acdbc87852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32856"/>
            <a:ext cx="4320480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79512" y="353561"/>
            <a:ext cx="878497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у нас с вами очень интересное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нам сегодня в гости пришел мальчик (кукла). Его зовут Женя. Один раз с ним случилось интересная история.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Можете прослушать или прочитать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рассказ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Чарушина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«Как мальчик Женя научился говорить букву 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en-US" sz="16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https://sevastopol.dmtoy.ru/upload/iblock/2bb/2bb850b65f965b6c2852ad62d88288c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4067944" y="3717032"/>
          <a:ext cx="4821187" cy="685800"/>
        </p:xfrm>
        <a:graphic>
          <a:graphicData uri="http://schemas.openxmlformats.org/presentationml/2006/ole">
            <p:oleObj spid="_x0000_s1037" name="Объект упаковщика для оболочки" showAsIcon="1" r:id="rId5" imgW="5792400" imgH="685800" progId="Package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568952" cy="5816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</a:t>
            </a: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«Как мальчик Женя научился говорить букву Р».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Мальчик Женя не умел говорить букву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Ему говорят: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Ну-ка, Женя, скажи: "пароход".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он говорит: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палоход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Скажи: "таракан".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Женя говорит: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талакан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Скажи: "рыба".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он говорит: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лыба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ребята во дворе над ним смеялись. Вот Женя однажды играл с ребятами, сказал тоже что-то неправильное. И ребята стали его дразнить. Тогда Женя обиделся и залез на крышу. Там на дворе стоял маленький домик, невысокая баня. Лежит Женя на банной крыше и тихонько плачет. Вдруг на забор прилетела ворона и здорово так каркнула: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Крррааа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Женя тоже каркнул - только получилось: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клллааа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ворона посмотрела на него, наклонила набок голову, прищёлкнула клювом и давай выговаривать на разные лады: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Каррр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кррр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ррра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ррра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Жени получается: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клавла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кллл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клклкл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Полчаса кричал Женя по-вороньи, язык во рту в разные места ставил и дул изо всех сил. У него и язык устал, и губы распухли. И вдруг так хорошо у него получилось.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Крррррррраааа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255054"/>
            <a:ext cx="8352928" cy="366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хорошо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ррр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получается, словно куча камней по камушкам в разные стороны раскатывается: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ррррр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 Обрадовался Женя и полез с крыши. Торопится, лезет и всё время каркает, чтобы не забыть, как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выговаривается. Лез, лез и свалился с крыши, да крыша-то банная, баня невысокая, и в куст смородины он упал - не ушибся. Встал Женя, побежал к ребятам, смеётся, радуется и кричит: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"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рры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научился говорить!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ну, - говорят ребята, - скажи нам что-нибудь.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Женя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думал,думал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сказал: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Паверрррррр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Женя хотел сказать "Павел", да спутал.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как обрадовался!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А теперь ответьте мне на вопросы: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-Какой </a:t>
            </a: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не выговаривал мальчик Женя?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-А какой </a:t>
            </a: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 он говорил вместо звука 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«Р»?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4473987"/>
            <a:ext cx="4320480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кто догадался, о каких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мы сегодня будем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говорить?Сегодня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будем учиться различать и правильно произносить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звуки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«Р» и «Л». Посмотрите как они выглядят.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 сначала потренируемся.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s://avatars.mds.yandex.net/get-pdb/1648099/79cb8618-7dfc-44cb-a0a2-c5a133d0e6bc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09120"/>
            <a:ext cx="1440160" cy="160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5" descr="https://ds04.infourok.ru/uploads/ex/11e5/00177dfc-23238a08/img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509120"/>
            <a:ext cx="220824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s://ds04.infourok.ru/uploads/ex/09a0/0003c6a7-09b0e4b8/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s://ds03.infourok.ru/uploads/ex/002a/000013b1-28993d45/im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1052736"/>
            <a:ext cx="432047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s://ds02.infourok.ru/uploads/ex/00be/00008975-7a9b97d1/1/img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429000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619672" y="404664"/>
            <a:ext cx="597666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353561"/>
            <a:ext cx="784887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Дыхательная гимнастика: «Ворона».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стоит, слегка расставив ноги и опустив руки. Делает вдох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разводит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руки широко в стороны, как крылья, на выдохе медленно опускает руки и произносит 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каррр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максимально растягивая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s://samozdrav.ru/blog/wp-content/uploads/2017/03/Vor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64096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260648"/>
            <a:ext cx="8568952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сейчас поиграем в игру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«Слушай – не ошибись»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(определение наличия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звука в словах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буду произносить слова со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звуками [л] и [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услышите в слове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 [л]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хлопните в ладоши, а если услышите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 [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топните ногами. Будьте внимательны.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Итак, начинаем.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(Слова: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праздник, полка, лев, зебра, лодка, ковёр, дрова, лиса, помидоры, футбол, стол, рябина, глаза, фонарик, огурец, шар, мыло, пила, радуга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s://fsd.kopilkaurokov.ru/up/html/2019/11/17/k_5dd066f7b7b47/527254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57058"/>
            <a:ext cx="5256584" cy="394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31640" y="188640"/>
            <a:ext cx="6264696" cy="3693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"Улыбнись. 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Вверх и вниз рывки руками,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Будто машем мы флажками. 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Разминаем наши плечи. 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движутся навстречу.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(Одна рука вверх, другая вниз, рывками руки меняются.)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в боки. Улыбнись. 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Вправо-влево наклонись. (Наклоны в стороны.)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Приседанья начинай. 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спеши, не отставай. (Приседания.)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конце — ходьба на месте,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всем давно известно. (Ходьба на месте.)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https://img-fotki.yandex.ru/get/244821/199203331.17b/0_165f41_448bee8e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95691"/>
            <a:ext cx="5472608" cy="3062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064a/00092e09-2367c6bc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411760" y="188640"/>
            <a:ext cx="4464496" cy="22775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повторите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чистоговорку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лопата и пила,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высокая гора,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как на солнышке тепло,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коза грызет кору,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ласточка гнездо взвила,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прилетели комары.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://russiahopes.ru/uploads/posts/2014-06/72927eb0df7e6a19de7965809b303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6192688" cy="412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280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16</cp:revision>
  <dcterms:created xsi:type="dcterms:W3CDTF">2021-04-09T07:47:30Z</dcterms:created>
  <dcterms:modified xsi:type="dcterms:W3CDTF">2021-04-09T09:36:29Z</dcterms:modified>
</cp:coreProperties>
</file>