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73" r:id="rId3"/>
    <p:sldId id="270" r:id="rId4"/>
    <p:sldId id="274" r:id="rId5"/>
    <p:sldId id="267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BC44-F8DB-4404-947F-8F9EB881A9BA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9418-4396-454F-A892-9A20AA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2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9418-4396-454F-A892-9A20AA0232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70" y="0"/>
            <a:ext cx="899625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87495"/>
            <a:ext cx="2834406" cy="67050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D522F8-64C7-4EF9-A6FC-74ABA2D49B44}"/>
              </a:ext>
            </a:extLst>
          </p:cNvPr>
          <p:cNvSpPr/>
          <p:nvPr/>
        </p:nvSpPr>
        <p:spPr>
          <a:xfrm>
            <a:off x="358390" y="2613392"/>
            <a:ext cx="84272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НАСТРОЕНИЯ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12</a:t>
            </a: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3E586044-9792-4DA0-A3A3-6DD9478A3F8A}"/>
              </a:ext>
            </a:extLst>
          </p:cNvPr>
          <p:cNvSpPr txBox="1">
            <a:spLocks/>
          </p:cNvSpPr>
          <p:nvPr/>
        </p:nvSpPr>
        <p:spPr>
          <a:xfrm>
            <a:off x="6012160" y="6033555"/>
            <a:ext cx="4223392" cy="6858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Цурло Е.А.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6BC44-8DEA-41E3-800D-8374F3D90EED}"/>
              </a:ext>
            </a:extLst>
          </p:cNvPr>
          <p:cNvSpPr txBox="1"/>
          <p:nvPr/>
        </p:nvSpPr>
        <p:spPr>
          <a:xfrm>
            <a:off x="247510" y="107993"/>
            <a:ext cx="8690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«Оленёнок»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496057-A754-4702-A416-C6A298643C43}"/>
              </a:ext>
            </a:extLst>
          </p:cNvPr>
          <p:cNvSpPr txBox="1"/>
          <p:nvPr/>
        </p:nvSpPr>
        <p:spPr>
          <a:xfrm>
            <a:off x="611560" y="404664"/>
            <a:ext cx="7920880" cy="1885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«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Зоопарк</a:t>
            </a: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теперь попробуй изобразить движения различных животных. Если я хлопну в ладоши один раз-прыгай, если два раза ходи вразвалочку, хлопну три раза – «превратишься» в аиста, который долго стоит на одной ноге. Начинаем игру.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1A3F10-16BA-4C47-8314-AAC340C4A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780928"/>
            <a:ext cx="1809750" cy="27717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6B5574-4F65-49B9-9D80-CDB28CE16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6597">
            <a:off x="3287841" y="4983870"/>
            <a:ext cx="1142078" cy="11376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D86381-1768-4FDE-A570-CE9F16EBE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2780927"/>
            <a:ext cx="3579948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56FB6-5C12-4059-9C2C-20BB1578943B}"/>
              </a:ext>
            </a:extLst>
          </p:cNvPr>
          <p:cNvSpPr txBox="1"/>
          <p:nvPr/>
        </p:nvSpPr>
        <p:spPr>
          <a:xfrm>
            <a:off x="755576" y="458956"/>
            <a:ext cx="5904656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«Вы поедете на бал?»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задавать вопросы, а ты отвечать на них.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 нет не говорите,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Черное с белым не берите,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Вы поедете на бал?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(второй игрок отвечает, например – Наверно… Далее водящий начинает задавать любые вопросы, «на чем поедите?», «с кем поедете?», «что наденете?», пытаясь подловить игрока  и заставить его ответить запрещенными словами: да, нет, черное, белое. Если слово случайно сказано, то игроки меняются ролями.)</a:t>
            </a: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AutoShape 2" descr="Футбол PNG">
            <a:extLst>
              <a:ext uri="{FF2B5EF4-FFF2-40B4-BE49-F238E27FC236}">
                <a16:creationId xmlns:a16="http://schemas.microsoft.com/office/drawing/2014/main" id="{518FF708-3AED-4834-916A-63ED00A553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12F812-1687-405F-A5A3-9E4B8498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916832"/>
            <a:ext cx="1082169" cy="39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8A0278-BEB5-4B9B-AED1-7A62244646B9}"/>
              </a:ext>
            </a:extLst>
          </p:cNvPr>
          <p:cNvSpPr txBox="1"/>
          <p:nvPr/>
        </p:nvSpPr>
        <p:spPr>
          <a:xfrm>
            <a:off x="395536" y="253409"/>
            <a:ext cx="8352928" cy="2543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«Летает – не летает»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Встаем напротив друг друга. Я буду называть разные слова и если названное что-нибудь или кто-нибудь летает, то поднимаешь руки вверх, если не летает, то не совершаешь никаких действий. Список: орел, змея, диван, бабочка, стул, баран, ласточка, самолет, дерево, чайка, дом, воробей, муравей, комар, стул, собака, лодка, утюг, муха, вертолет, ковер, поросенок, стрекоза.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12C815-0531-461E-A46B-333C6F1FF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751531"/>
            <a:ext cx="4392488" cy="29283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6A8EBE-47CC-4744-9556-30FEE842D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638" y="3199157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806C9E1-9542-4327-B3FB-D4096838EB7F}"/>
              </a:ext>
            </a:extLst>
          </p:cNvPr>
          <p:cNvSpPr txBox="1"/>
          <p:nvPr/>
        </p:nvSpPr>
        <p:spPr>
          <a:xfrm>
            <a:off x="2123728" y="76470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</a:rPr>
              <a:t>Использованная литература: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F3D5C-2A6F-42B9-BB8F-5B99FFDE0A80}"/>
              </a:ext>
            </a:extLst>
          </p:cNvPr>
          <p:cNvSpPr txBox="1"/>
          <p:nvPr/>
        </p:nvSpPr>
        <p:spPr>
          <a:xfrm>
            <a:off x="2483768" y="1700808"/>
            <a:ext cx="63367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Шаблоны презентации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http://nachalo4ka.ru/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Проект Розалии Герасимовой «Давайте жить дружно»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https://clipart-best.com/ru/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69911</TotalTime>
  <Words>291</Words>
  <Application>Microsoft Office PowerPoint</Application>
  <PresentationFormat>Экран (4:3)</PresentationFormat>
  <Paragraphs>22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</cp:lastModifiedBy>
  <cp:revision>59</cp:revision>
  <dcterms:created xsi:type="dcterms:W3CDTF">2014-05-21T09:23:04Z</dcterms:created>
  <dcterms:modified xsi:type="dcterms:W3CDTF">2022-01-12T11:38:06Z</dcterms:modified>
</cp:coreProperties>
</file>