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14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322919" y="376429"/>
            <a:ext cx="7920880" cy="336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</a:t>
            </a:r>
            <a:r>
              <a:rPr lang="ru-RU" altLang="ru-RU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Будь внимателен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Я сейчас буду задавать тебе разнообразные вопросы, но ответ на каждый вопрос должен звучать только после произнесения мной волшебной фразы: «Раз, два, три! Говори!». 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Сколько лап у кошки?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Апельсин — это овощ?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Где живет медведь?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Собаки умеют летать?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Сколько тебе лет?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А теперь ты задаешь вопросы.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409A0-AAF5-48D6-A5C1-1D8C4B03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971197"/>
            <a:ext cx="4103847" cy="35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796" y="317419"/>
            <a:ext cx="6730407" cy="3477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Verdana" panose="020B0604030504040204" pitchFamily="34" charset="0"/>
              </a:rPr>
              <a:t>Игра «Повстречались два барана»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  <a:p>
            <a:pPr lvl="0" algn="just"/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Во время проговаривания стихотворения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: «На мосточке утром рано повстречались два барана. Ну и начали нести: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 Здесь вдвоем нельзя пройти!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»,</a:t>
            </a: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 мы с тобой будем в роли барашков, которые упираются друг в друга лбами и ладонями.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 Neue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 Проигрывает тот, кто первым сделает шаг назад или в сторону. (Играя, следите, чтобы ребёнок не входил в слишком уж сильный азарт, сопровождайте игру шутками и смехом).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FA3E85-AB7B-4104-B078-6C5063380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9"/>
          <a:stretch/>
        </p:blipFill>
        <p:spPr>
          <a:xfrm>
            <a:off x="4572000" y="4360102"/>
            <a:ext cx="1944216" cy="2179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847098-CC65-40D6-AC11-E380AB01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6"/>
          <a:stretch/>
        </p:blipFill>
        <p:spPr>
          <a:xfrm flipH="1">
            <a:off x="2843809" y="4356605"/>
            <a:ext cx="172819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323528" y="278583"/>
            <a:ext cx="8496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«Лабиринт»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A898-5E29-4AB4-90C6-43F188E627E6}"/>
              </a:ext>
            </a:extLst>
          </p:cNvPr>
          <p:cNvSpPr txBox="1"/>
          <p:nvPr/>
        </p:nvSpPr>
        <p:spPr>
          <a:xfrm>
            <a:off x="251520" y="860757"/>
            <a:ext cx="8640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303F50"/>
                </a:solidFill>
                <a:effectLst/>
                <a:latin typeface="Verdana" panose="020B0604030504040204" pitchFamily="34" charset="0"/>
              </a:rPr>
              <a:t>Из стульев, повернутых друг к другу спинками, воспитатель строит на полу запутанный «лабиринт» с узкими переходами. Затем говорит детям: «Сейчас вам предстоит пройти весь лабиринт. Но это не простой лабиринт: его можно пройти вдвоем только повернувшись лицом друг к другу. Если вы хоть раз обернетесь или рас­цепите руки, двери лабиринта захлопнутся и игра остановится».</a:t>
            </a:r>
          </a:p>
          <a:p>
            <a:pPr algn="l"/>
            <a:r>
              <a:rPr lang="ru-RU" sz="2000" b="0" i="0" dirty="0">
                <a:solidFill>
                  <a:srgbClr val="303F50"/>
                </a:solidFill>
                <a:effectLst/>
                <a:latin typeface="Verdana" panose="020B0604030504040204" pitchFamily="34" charset="0"/>
              </a:rPr>
              <a:t>Дети делятся на пары, становятся друг к другу лицом, обнимаются и начинают медленно проходить лабиринт. При этом первый ребенок идет спиной, повернувшись лицом к партнеру. После того как первая пара пройдет лабиринт, начинает движение вторая. Дети вместе со взрослым наблюдают за ходом игры.</a:t>
            </a:r>
          </a:p>
        </p:txBody>
      </p:sp>
      <p:pic>
        <p:nvPicPr>
          <p:cNvPr id="3074" name="Picture 2" descr="Дети PNG">
            <a:extLst>
              <a:ext uri="{FF2B5EF4-FFF2-40B4-BE49-F238E27FC236}">
                <a16:creationId xmlns:a16="http://schemas.microsoft.com/office/drawing/2014/main" id="{051923C7-56F8-450C-92F8-99E446C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52271"/>
            <a:ext cx="1356490" cy="18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и PNG">
            <a:extLst>
              <a:ext uri="{FF2B5EF4-FFF2-40B4-BE49-F238E27FC236}">
                <a16:creationId xmlns:a16="http://schemas.microsoft.com/office/drawing/2014/main" id="{CE4E1594-C2E8-48C6-8667-089C671D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24" y="4752271"/>
            <a:ext cx="1336290" cy="2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71685</TotalTime>
  <Words>330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64</cp:revision>
  <dcterms:created xsi:type="dcterms:W3CDTF">2014-05-21T09:23:04Z</dcterms:created>
  <dcterms:modified xsi:type="dcterms:W3CDTF">2022-01-28T08:19:47Z</dcterms:modified>
</cp:coreProperties>
</file>