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ipart-best.com/ru/" TargetMode="Externa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17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467544" y="349925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400" b="1" i="0" dirty="0">
                <a:solidFill>
                  <a:schemeClr val="accent4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</a:rPr>
              <a:t>Море волнуется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»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8A2F2-4BB5-44CC-ABE2-EEAB8512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74" y="90100"/>
            <a:ext cx="1346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85AE6-4063-4950-B53E-C87D534792A3}"/>
              </a:ext>
            </a:extLst>
          </p:cNvPr>
          <p:cNvSpPr txBox="1"/>
          <p:nvPr/>
        </p:nvSpPr>
        <p:spPr>
          <a:xfrm>
            <a:off x="498038" y="1068338"/>
            <a:ext cx="849694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с тобой поиграем в игру «Море волнуется раз». Вместо слов «морская фигура» я буду вставлять названия эмоций и чувств, например «фигура страха» и др. Итак начинаем: «Море волнуется раз, море волнуется два, море волнуется три, фигура радости (гнева, обиды, страха, грусти…) на месте замри!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252068-BB9D-44CA-BFA6-507CBFEA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98" y="2961172"/>
            <a:ext cx="6768752" cy="39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AFF9F87-1412-4EFD-A348-E1E318B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32656"/>
            <a:ext cx="7037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i="0" dirty="0"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800" b="1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«Спаси птенца»</a:t>
            </a:r>
          </a:p>
          <a:p>
            <a:pPr algn="ctr"/>
            <a:endParaRPr lang="ru-RU" altLang="ru-RU" sz="20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23F47-6779-4338-AF39-396FE8F4249F}"/>
              </a:ext>
            </a:extLst>
          </p:cNvPr>
          <p:cNvSpPr txBox="1"/>
          <p:nvPr/>
        </p:nvSpPr>
        <p:spPr>
          <a:xfrm>
            <a:off x="467544" y="1268760"/>
            <a:ext cx="79928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Представь себе, что у тебя в руках маленький, беспомощный птенец. Вытяни руки вперед ладонями верх. А теперь согни руки в локтях и </a:t>
            </a:r>
            <a:r>
              <a:rPr lang="ru-RU" sz="20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приблизь</a:t>
            </a: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их к себе. Медленно, по одному пальчику, сложи­ ладони, спрячь в них птенца, подыши на него, согревая его своим ровным, спокойным дыханием. А теперь раскрой ладони, и ты увидишь, что твой птенец радостно взлетел. Улыбнись ему и не гру­сти. Он еще прилетит к тебе.</a:t>
            </a:r>
            <a:endParaRPr lang="ru-RU" sz="2000" b="1" i="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07B3D2-6456-4C4C-BAB9-82EECFB9C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4" t="30238" r="22530" b="13763"/>
          <a:stretch/>
        </p:blipFill>
        <p:spPr>
          <a:xfrm>
            <a:off x="2519771" y="4017025"/>
            <a:ext cx="4104457" cy="237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7EA37-F6B5-4D01-ADF3-591386733C06}"/>
              </a:ext>
            </a:extLst>
          </p:cNvPr>
          <p:cNvSpPr txBox="1"/>
          <p:nvPr/>
        </p:nvSpPr>
        <p:spPr>
          <a:xfrm>
            <a:off x="262401" y="188640"/>
            <a:ext cx="8270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«ЭХО»</a:t>
            </a:r>
          </a:p>
          <a:p>
            <a:pPr algn="ctr"/>
            <a:endParaRPr lang="ru-RU" sz="2800" b="1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873BD-B230-464C-B69C-0DC030F4E496}"/>
              </a:ext>
            </a:extLst>
          </p:cNvPr>
          <p:cNvSpPr txBox="1"/>
          <p:nvPr/>
        </p:nvSpPr>
        <p:spPr>
          <a:xfrm>
            <a:off x="325899" y="980728"/>
            <a:ext cx="8568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буду называть разные слова и прохлопы­вать их в ладоши, вот так: «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-ре,    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-ре", 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эхо, за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мной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повторяй. Затем мы поменяемся местами. Таким образом все по очереди назовут и прохло­пают свое имя. (Варианты могут быть любые, например: 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лу-жа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кош-ка, бе-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-мот, ку-ри-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тра-ва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т.д.).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5A113-ED00-4458-9987-4963368CE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r="44488" b="16401"/>
          <a:stretch/>
        </p:blipFill>
        <p:spPr>
          <a:xfrm>
            <a:off x="2580820" y="3140968"/>
            <a:ext cx="3633200" cy="314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Шаблоны презентации </a:t>
            </a:r>
            <a:r>
              <a:rPr lang="en-US" sz="24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https://clipart-best.com/ru/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https://yandex.ru/images/search?text=</a:t>
            </a:r>
            <a:r>
              <a:rPr lang="ru-RU" sz="2400" dirty="0">
                <a:solidFill>
                  <a:srgbClr val="00B050"/>
                </a:solidFill>
              </a:rPr>
              <a:t>Стрелолист%20можжевельник%20ковыль&amp;</a:t>
            </a:r>
            <a:r>
              <a:rPr lang="en-US" sz="2400" dirty="0">
                <a:solidFill>
                  <a:srgbClr val="00B050"/>
                </a:solidFill>
              </a:rPr>
              <a:t>source=related-duck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74993</TotalTime>
  <Words>322</Words>
  <Application>Microsoft Office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78</cp:revision>
  <dcterms:created xsi:type="dcterms:W3CDTF">2014-05-21T09:23:04Z</dcterms:created>
  <dcterms:modified xsi:type="dcterms:W3CDTF">2022-03-30T05:07:39Z</dcterms:modified>
</cp:coreProperties>
</file>