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part-best.com/ru/" TargetMode="Externa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19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467544" y="349925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Зоопарк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85AE6-4063-4950-B53E-C87D534792A3}"/>
              </a:ext>
            </a:extLst>
          </p:cNvPr>
          <p:cNvSpPr txBox="1"/>
          <p:nvPr/>
        </p:nvSpPr>
        <p:spPr>
          <a:xfrm>
            <a:off x="323528" y="1054742"/>
            <a:ext cx="8496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l"/>
            <a:r>
              <a:rPr lang="ru-RU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движения различных животных. Если я хлопну в ладоши один раз - прыгай, как зайчик, хлопну два раза - ходи вразвалочку, как</a:t>
            </a:r>
            <a:endParaRPr lang="ru-RU" sz="2000" b="1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медведь, хлопну три раза – «превращайся» в аиста, который умеет долго стоять на одной ноге. Начинаем игру.</a:t>
            </a:r>
            <a:endParaRPr lang="ru-RU" sz="2000" b="1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C6B0A-9858-4906-B35B-FB7FECD6E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5" t="15379" r="9357" b="23751"/>
          <a:stretch/>
        </p:blipFill>
        <p:spPr>
          <a:xfrm>
            <a:off x="467544" y="2564904"/>
            <a:ext cx="2448272" cy="2628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E6DA47-D27B-4304-9BC9-0565BC38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05" y="2252334"/>
            <a:ext cx="1974786" cy="355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942DA-7DF2-44B5-91BF-058786E01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1" t="30050" r="50982" b="34677"/>
          <a:stretch/>
        </p:blipFill>
        <p:spPr>
          <a:xfrm>
            <a:off x="3136521" y="4293096"/>
            <a:ext cx="2736306" cy="203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32656"/>
            <a:ext cx="7037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Open Sans" panose="020B0606030504020204" pitchFamily="34" charset="0"/>
              </a:rPr>
              <a:t>Игра</a:t>
            </a:r>
            <a:r>
              <a:rPr lang="ru-RU" sz="2800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«Летает - не летает»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92EEA-2ECF-4C21-AC06-7D771106AC26}"/>
              </a:ext>
            </a:extLst>
          </p:cNvPr>
          <p:cNvSpPr txBox="1"/>
          <p:nvPr/>
        </p:nvSpPr>
        <p:spPr>
          <a:xfrm>
            <a:off x="395536" y="1340768"/>
            <a:ext cx="8280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l"/>
            <a:r>
              <a:rPr lang="ru-RU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разные слова и если названное способно летать, то ты поднимай руки вверх, если не летает, то руки остаются внизу. </a:t>
            </a:r>
            <a:r>
              <a:rPr lang="ru-RU" sz="2000" b="1" i="0" u="sng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Список:</a:t>
            </a:r>
            <a:r>
              <a:rPr lang="ru-RU" sz="2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орел, змея, диван, бабочка, стул, баран, ласточка, самолет, дерево, чайка, дом, воробей, муравей, комар, лодка, утюг, муха, стул, собака, вертолет, ковер, поросенок, стрекоза.</a:t>
            </a:r>
            <a:endParaRPr lang="ru-RU" sz="2000" b="1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C5533-7DFA-428C-A856-0E67D7498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46" r="6791" b="4425"/>
          <a:stretch/>
        </p:blipFill>
        <p:spPr>
          <a:xfrm>
            <a:off x="2789802" y="3184731"/>
            <a:ext cx="3564396" cy="281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EA37-F6B5-4D01-ADF3-591386733C06}"/>
              </a:ext>
            </a:extLst>
          </p:cNvPr>
          <p:cNvSpPr txBox="1"/>
          <p:nvPr/>
        </p:nvSpPr>
        <p:spPr>
          <a:xfrm>
            <a:off x="322036" y="356530"/>
            <a:ext cx="8270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Игра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«Да» и «нет» не говори»</a:t>
            </a:r>
          </a:p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B57EE-C45D-426A-A027-3635526BCE5A}"/>
              </a:ext>
            </a:extLst>
          </p:cNvPr>
          <p:cNvSpPr txBox="1"/>
          <p:nvPr/>
        </p:nvSpPr>
        <p:spPr>
          <a:xfrm>
            <a:off x="322036" y="1212092"/>
            <a:ext cx="86191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l"/>
            <a:r>
              <a:rPr lang="ru-RU" sz="2000" b="1" i="0" u="none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задавать вопросы на которые тебе запрещено отвечать словами «да» и «нет».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сейчас дома?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Тебе 5 лет?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учишься в школе?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любишь смотреть мультфильмы?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 тебя есть брат?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вчера ходил в детский сад?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умеешь кататься на велосипеде?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Кошки умеют лаять?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Яблоки растут на елке?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ночь? И т.п.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(Если ребенок употребляет при ответе слова «да» или «нет», то снова повторить вопрос. Напомнить условия.)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20299-FFF6-4E3C-BBF1-C21C04A5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84" y="2189846"/>
            <a:ext cx="3162756" cy="206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информация: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Шаблоны презентации </a:t>
            </a:r>
            <a:r>
              <a:rPr lang="en-US" sz="24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https://clipart-best.com/ru/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https://yandex.ru/images/search?text=</a:t>
            </a:r>
            <a:r>
              <a:rPr lang="ru-RU" sz="2400" dirty="0">
                <a:solidFill>
                  <a:srgbClr val="00B050"/>
                </a:solidFill>
              </a:rPr>
              <a:t>Стрелолист%20можжевельник%20ковыль&amp;</a:t>
            </a:r>
            <a:r>
              <a:rPr lang="en-US" sz="2400" dirty="0">
                <a:solidFill>
                  <a:srgbClr val="00B050"/>
                </a:solidFill>
              </a:rPr>
              <a:t>source=related-duck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75250</TotalTime>
  <Words>330</Words>
  <Application>Microsoft Office PowerPoint</Application>
  <PresentationFormat>Экран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85</cp:revision>
  <dcterms:created xsi:type="dcterms:W3CDTF">2014-05-21T09:23:04Z</dcterms:created>
  <dcterms:modified xsi:type="dcterms:W3CDTF">2022-03-30T09:25:22Z</dcterms:modified>
</cp:coreProperties>
</file>