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71" r:id="rId4"/>
    <p:sldId id="274" r:id="rId5"/>
    <p:sldId id="272" r:id="rId6"/>
    <p:sldId id="267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05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15DDB-A4FE-4AEB-8CCE-32518D700112}"/>
              </a:ext>
            </a:extLst>
          </p:cNvPr>
          <p:cNvSpPr txBox="1"/>
          <p:nvPr/>
        </p:nvSpPr>
        <p:spPr>
          <a:xfrm>
            <a:off x="289894" y="188640"/>
            <a:ext cx="885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103459" y="5885959"/>
            <a:ext cx="3024336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D87FA-1C5C-413B-8999-8A368FA14058}"/>
              </a:ext>
            </a:extLst>
          </p:cNvPr>
          <p:cNvSpPr txBox="1"/>
          <p:nvPr/>
        </p:nvSpPr>
        <p:spPr>
          <a:xfrm>
            <a:off x="1259632" y="2582839"/>
            <a:ext cx="7216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4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ЭТО Я»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BC525A-C18D-46F8-AAA3-B489B2998BED}"/>
              </a:ext>
            </a:extLst>
          </p:cNvPr>
          <p:cNvSpPr txBox="1"/>
          <p:nvPr/>
        </p:nvSpPr>
        <p:spPr>
          <a:xfrm>
            <a:off x="1844080" y="1292288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Упражнение «Приветствие»</a:t>
            </a:r>
          </a:p>
        </p:txBody>
      </p:sp>
      <p:pic>
        <p:nvPicPr>
          <p:cNvPr id="11" name="Рисунок 10" descr="Рисунок4.png">
            <a:extLst>
              <a:ext uri="{FF2B5EF4-FFF2-40B4-BE49-F238E27FC236}">
                <a16:creationId xmlns:a16="http://schemas.microsoft.com/office/drawing/2014/main" id="{3C614B23-42F4-4E23-ACAF-D65D028BD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328" t="-5403" r="37315" b="62600"/>
          <a:stretch/>
        </p:blipFill>
        <p:spPr>
          <a:xfrm rot="1114399">
            <a:off x="6728742" y="19693"/>
            <a:ext cx="2044384" cy="2935487"/>
          </a:xfrm>
          <a:prstGeom prst="rect">
            <a:avLst/>
          </a:prstGeom>
        </p:spPr>
      </p:pic>
      <p:sp>
        <p:nvSpPr>
          <p:cNvPr id="2" name="AutoShape 6">
            <a:extLst>
              <a:ext uri="{FF2B5EF4-FFF2-40B4-BE49-F238E27FC236}">
                <a16:creationId xmlns:a16="http://schemas.microsoft.com/office/drawing/2014/main" id="{95AF55C7-6141-421B-A0E2-5621ECE29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11E50-DE92-4266-BC91-88DC01D63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3267" r="249" b="13746"/>
          <a:stretch/>
        </p:blipFill>
        <p:spPr>
          <a:xfrm>
            <a:off x="1312737" y="2503606"/>
            <a:ext cx="682332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Рисунок4.png">
            <a:extLst>
              <a:ext uri="{FF2B5EF4-FFF2-40B4-BE49-F238E27FC236}">
                <a16:creationId xmlns:a16="http://schemas.microsoft.com/office/drawing/2014/main" id="{FA4A848C-98B6-4936-BA4A-320B36C0C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749" t="1940" r="58974" b="64932"/>
          <a:stretch/>
        </p:blipFill>
        <p:spPr>
          <a:xfrm rot="1114399">
            <a:off x="14710" y="-62698"/>
            <a:ext cx="2219942" cy="22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ошка, кот PNG">
            <a:extLst>
              <a:ext uri="{FF2B5EF4-FFF2-40B4-BE49-F238E27FC236}">
                <a16:creationId xmlns:a16="http://schemas.microsoft.com/office/drawing/2014/main" id="{14D54428-AA9E-4183-9BE0-1696B71A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19" y="1966527"/>
            <a:ext cx="1698769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19CDE-6943-4240-97C6-F9476970A871}"/>
              </a:ext>
            </a:extLst>
          </p:cNvPr>
          <p:cNvSpPr txBox="1"/>
          <p:nvPr/>
        </p:nvSpPr>
        <p:spPr>
          <a:xfrm>
            <a:off x="179512" y="89624"/>
            <a:ext cx="684076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Сказка «Хочу быть счастливым» О. </a:t>
            </a:r>
            <a:r>
              <a:rPr lang="ru-RU" sz="2400" b="1" dirty="0" err="1">
                <a:solidFill>
                  <a:srgbClr val="7030A0"/>
                </a:solidFill>
              </a:rPr>
              <a:t>Хухлаевой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«Жил-был котенок, который очень волновался, вырастет ли он счастливым, и поэтому часто спрашивал у своей мамы: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- Мама, я стану счастливым?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Не знаю, сынок, я бы этого очень хотела – отвечала мама.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А кто знает?- допытывался котенок.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Может быть небо, может быть ветер, а может быть, и солнце. Они далеко, высоко. Им виднее – отвечала мама, улыбнувшись.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тогда котенок решил сам поговорить с небом, солнцем и ветром. Он залез на самую высокую березу, что росла во дворе, и закричал: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Эй, небо! Эй, солнце! Эй ветер! Я хочу быть счастливым!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 вдруг послышался глухой сильный голос, чей он, котенок так и не понял, но запомнил на всю жизнь: 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Ты хочешь быть счастливым – значит, будешь счастливым!»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0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C391F-C7A9-4D2B-B0D0-5FE25F82B474}"/>
              </a:ext>
            </a:extLst>
          </p:cNvPr>
          <p:cNvSpPr txBox="1"/>
          <p:nvPr/>
        </p:nvSpPr>
        <p:spPr>
          <a:xfrm>
            <a:off x="503548" y="404664"/>
            <a:ext cx="8136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СКАЗКИ.</a:t>
            </a:r>
          </a:p>
          <a:p>
            <a:pPr algn="ctr"/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чем волновался котенок? У кого он об этом спрашивал? Какой совет получил котенок? Котенок понял, что он счастливый? Почему? А как ты думаешь, что человеку нужно для счастья? Когда человек грустит или болеет, его можно назвать счастливым? Ты счастливый ребенок? Почему ты так считаешь? От кого зависит твое счастье?</a:t>
            </a:r>
          </a:p>
          <a:p>
            <a:endParaRPr lang="ru-RU" sz="20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счастье, так как ты его представляешь. На что или кого похоже счастье? Выбери цвета, подумай какой формы будет твое счастье и приступай к рисованию. </a:t>
            </a:r>
          </a:p>
        </p:txBody>
      </p:sp>
      <p:sp>
        <p:nvSpPr>
          <p:cNvPr id="4" name="AutoShape 2" descr="Кошка, кот PNG">
            <a:extLst>
              <a:ext uri="{FF2B5EF4-FFF2-40B4-BE49-F238E27FC236}">
                <a16:creationId xmlns:a16="http://schemas.microsoft.com/office/drawing/2014/main" id="{B2B4F759-5BE5-4A0F-9E2C-464F0CE7A1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Дети PNG">
            <a:extLst>
              <a:ext uri="{FF2B5EF4-FFF2-40B4-BE49-F238E27FC236}">
                <a16:creationId xmlns:a16="http://schemas.microsoft.com/office/drawing/2014/main" id="{B40D039B-8C7E-47F2-91A5-4A1B1222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3990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9E83FB-FC1D-4AED-91CE-F7AA1CF2F7F8}"/>
              </a:ext>
            </a:extLst>
          </p:cNvPr>
          <p:cNvSpPr txBox="1"/>
          <p:nvPr/>
        </p:nvSpPr>
        <p:spPr>
          <a:xfrm>
            <a:off x="2482019" y="125287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«АВТОПОРТРЕТ»</a:t>
            </a: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hello_html_3370f30f.gif">
            <a:extLst>
              <a:ext uri="{FF2B5EF4-FFF2-40B4-BE49-F238E27FC236}">
                <a16:creationId xmlns:a16="http://schemas.microsoft.com/office/drawing/2014/main" id="{D61605B5-3304-4835-8C5A-F59E488AF5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8099" y="2749107"/>
            <a:ext cx="3131840" cy="2768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D362EE-8C8C-4960-8CBE-BBA54FEED580}"/>
              </a:ext>
            </a:extLst>
          </p:cNvPr>
          <p:cNvSpPr txBox="1"/>
          <p:nvPr/>
        </p:nvSpPr>
        <p:spPr>
          <a:xfrm>
            <a:off x="755576" y="2305615"/>
            <a:ext cx="47525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Встань перед зеркалом или поставь на стол зеркало. Смотри на себя и начинай описывать. А потом возьми лист бумаги и перерисуй свой портрет. Или обводи прямо на зеркале фломастерами. После рисования сотри влажной салфеткой.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81C23-A35E-48F0-BC96-3A63E9AD88A1}"/>
              </a:ext>
            </a:extLst>
          </p:cNvPr>
          <p:cNvSpPr txBox="1"/>
          <p:nvPr/>
        </p:nvSpPr>
        <p:spPr>
          <a:xfrm>
            <a:off x="2483768" y="2204864"/>
            <a:ext cx="60304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A8F9D-97ED-44F7-A424-8ECA76C256C1}"/>
              </a:ext>
            </a:extLst>
          </p:cNvPr>
          <p:cNvSpPr txBox="1"/>
          <p:nvPr/>
        </p:nvSpPr>
        <p:spPr>
          <a:xfrm>
            <a:off x="2771800" y="105273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23293</TotalTime>
  <Words>374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48</cp:revision>
  <dcterms:created xsi:type="dcterms:W3CDTF">2014-05-21T09:23:04Z</dcterms:created>
  <dcterms:modified xsi:type="dcterms:W3CDTF">2021-12-14T10:17:12Z</dcterms:modified>
</cp:coreProperties>
</file>