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1" r:id="rId3"/>
    <p:sldId id="272" r:id="rId4"/>
    <p:sldId id="273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26" y="-130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615DDB-A4FE-4AEB-8CCE-32518D700112}"/>
              </a:ext>
            </a:extLst>
          </p:cNvPr>
          <p:cNvSpPr txBox="1"/>
          <p:nvPr/>
        </p:nvSpPr>
        <p:spPr>
          <a:xfrm>
            <a:off x="289894" y="188640"/>
            <a:ext cx="885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103459" y="5885959"/>
            <a:ext cx="3024336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D87FA-1C5C-413B-8999-8A368FA14058}"/>
              </a:ext>
            </a:extLst>
          </p:cNvPr>
          <p:cNvSpPr txBox="1"/>
          <p:nvPr/>
        </p:nvSpPr>
        <p:spPr>
          <a:xfrm>
            <a:off x="1259632" y="2582839"/>
            <a:ext cx="721628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6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«Моё настроение»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19CDE-6943-4240-97C6-F9476970A871}"/>
              </a:ext>
            </a:extLst>
          </p:cNvPr>
          <p:cNvSpPr txBox="1"/>
          <p:nvPr/>
        </p:nvSpPr>
        <p:spPr>
          <a:xfrm>
            <a:off x="251520" y="534652"/>
            <a:ext cx="52565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Упражнение «Моё настроение»</a:t>
            </a:r>
          </a:p>
          <a:p>
            <a:pPr algn="r"/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Нарисуй свое настроение – такое, какое оно есть прямо сейчас. Может быть, оно будет похоже на погоду, или на пейзаж. Дорисуй образ до конца.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Опиши свое настроение словами – какое оно? Грустное или веселое? От чего такое? А какое настроение ты бы хотел? Покрути лист. Дорисуй новые детали своего рисунка. Главное, чтобы в итоге получилось такое настроение, которое ты бы хотел.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6E63B8-C5D2-4F2C-9078-AB49B160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68760"/>
            <a:ext cx="3645226" cy="266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0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9E83FB-FC1D-4AED-91CE-F7AA1CF2F7F8}"/>
              </a:ext>
            </a:extLst>
          </p:cNvPr>
          <p:cNvSpPr txBox="1"/>
          <p:nvPr/>
        </p:nvSpPr>
        <p:spPr>
          <a:xfrm>
            <a:off x="3131840" y="1825370"/>
            <a:ext cx="5256584" cy="221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«Замри-отомри»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мы поиграем в подвижную игру. Правила ее просты. Ты будешь двигаться в каких-угодно направлениях и веселиться, пока  не услышишь слово «замри». Потом мы с тобой поменяемся.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xzdsew432.png">
            <a:extLst>
              <a:ext uri="{FF2B5EF4-FFF2-40B4-BE49-F238E27FC236}">
                <a16:creationId xmlns:a16="http://schemas.microsoft.com/office/drawing/2014/main" id="{987F91D3-62AF-4278-AA7A-05DD184C13EC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 l="4841"/>
          <a:stretch>
            <a:fillRect/>
          </a:stretch>
        </p:blipFill>
        <p:spPr>
          <a:xfrm>
            <a:off x="539552" y="1157572"/>
            <a:ext cx="2376264" cy="4542856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F2F93D-2FD0-4F35-B4B8-49CC1987DCE5}"/>
              </a:ext>
            </a:extLst>
          </p:cNvPr>
          <p:cNvSpPr txBox="1"/>
          <p:nvPr/>
        </p:nvSpPr>
        <p:spPr>
          <a:xfrm>
            <a:off x="725524" y="198884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«замри»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5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етский-хоровод-руки-вверх.png">
            <a:extLst>
              <a:ext uri="{FF2B5EF4-FFF2-40B4-BE49-F238E27FC236}">
                <a16:creationId xmlns:a16="http://schemas.microsoft.com/office/drawing/2014/main" id="{72BD8822-420D-47F0-97A8-1DE6DCA4B7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31888" b="7686"/>
          <a:stretch>
            <a:fillRect/>
          </a:stretch>
        </p:blipFill>
        <p:spPr>
          <a:xfrm rot="15487779">
            <a:off x="1153367" y="-168951"/>
            <a:ext cx="6881758" cy="7466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7BD5F8-0A60-4AFD-8CBE-5FCF1C62E93D}"/>
              </a:ext>
            </a:extLst>
          </p:cNvPr>
          <p:cNvSpPr txBox="1"/>
          <p:nvPr/>
        </p:nvSpPr>
        <p:spPr>
          <a:xfrm>
            <a:off x="2627784" y="2354699"/>
            <a:ext cx="4532363" cy="214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«Я знаю пять имен своих друзей»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Отбивая мяч от пола проговариваешь слова «Я знаю пять имен моих друзей: Аня – раз, Саша –два, и т.д.» потом мяч кидаешь мне.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2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C0C705-323E-45D0-B97F-B8B156BFA179}"/>
              </a:ext>
            </a:extLst>
          </p:cNvPr>
          <p:cNvSpPr txBox="1"/>
          <p:nvPr/>
        </p:nvSpPr>
        <p:spPr>
          <a:xfrm>
            <a:off x="2771800" y="2492896"/>
            <a:ext cx="5400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66DE4-991B-495B-A4CF-681AD3526E0C}"/>
              </a:ext>
            </a:extLst>
          </p:cNvPr>
          <p:cNvSpPr txBox="1"/>
          <p:nvPr/>
        </p:nvSpPr>
        <p:spPr>
          <a:xfrm>
            <a:off x="2555776" y="105273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23315</TotalTime>
  <Words>228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51</cp:revision>
  <dcterms:created xsi:type="dcterms:W3CDTF">2014-05-21T09:23:04Z</dcterms:created>
  <dcterms:modified xsi:type="dcterms:W3CDTF">2021-12-14T10:27:43Z</dcterms:modified>
</cp:coreProperties>
</file>