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73" r:id="rId3"/>
    <p:sldId id="271" r:id="rId4"/>
    <p:sldId id="270" r:id="rId5"/>
    <p:sldId id="272" r:id="rId6"/>
    <p:sldId id="267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6" y="-130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15DDB-A4FE-4AEB-8CCE-32518D700112}"/>
              </a:ext>
            </a:extLst>
          </p:cNvPr>
          <p:cNvSpPr txBox="1"/>
          <p:nvPr/>
        </p:nvSpPr>
        <p:spPr>
          <a:xfrm>
            <a:off x="289894" y="188640"/>
            <a:ext cx="885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103459" y="5885959"/>
            <a:ext cx="3024336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D87FA-1C5C-413B-8999-8A368FA14058}"/>
              </a:ext>
            </a:extLst>
          </p:cNvPr>
          <p:cNvSpPr txBox="1"/>
          <p:nvPr/>
        </p:nvSpPr>
        <p:spPr>
          <a:xfrm>
            <a:off x="1259632" y="2582839"/>
            <a:ext cx="721628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7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и мои чувства»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611560" y="476672"/>
            <a:ext cx="7560840" cy="313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«Минута тишины»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 песочные часы на 1 минуту  или таймер на телефоне.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Ход: Ложись рядом со мной на пол. Прими удобную позу. Я ставлю таймер на 1 минуту. За это время нельзя разговаривать и двигаться. Тот кто нарушит правило, проиграл и должен выполнить пожелание победителя.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асы PNG">
            <a:extLst>
              <a:ext uri="{FF2B5EF4-FFF2-40B4-BE49-F238E27FC236}">
                <a16:creationId xmlns:a16="http://schemas.microsoft.com/office/drawing/2014/main" id="{5E0E57E0-1F59-4ED3-8CE8-F59FDFB8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81" y="3493883"/>
            <a:ext cx="2022797" cy="29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19CDE-6943-4240-97C6-F9476970A871}"/>
              </a:ext>
            </a:extLst>
          </p:cNvPr>
          <p:cNvSpPr txBox="1"/>
          <p:nvPr/>
        </p:nvSpPr>
        <p:spPr>
          <a:xfrm>
            <a:off x="755576" y="472559"/>
            <a:ext cx="7416824" cy="5427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«Летела ворона»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каждого игрока одна ладонь должна быть сверху, а другая снизу. По очереди участники произносят по одному слову, в такт слову хлопают по ладони. Тот игрок на котором считалка закончилась, называет любое число (например, 1 до 10). Дальше хлопанье продолжается, называются цифры, до нужного ключевого числа. Задача соседа –отдернуть руку до того, как по ней ударили, но не раньше чем произносится слово. 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Считалка: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«Летела ворона 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синему небу.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Читала газету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номером…»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9DE55-A1A4-426F-BA7B-FDA37A1A35CB}"/>
              </a:ext>
            </a:extLst>
          </p:cNvPr>
          <p:cNvSpPr txBox="1"/>
          <p:nvPr/>
        </p:nvSpPr>
        <p:spPr>
          <a:xfrm>
            <a:off x="2286000" y="1701902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XiaoYing_Video_1639543644802">
            <a:hlinkClick r:id="" action="ppaction://media"/>
            <a:extLst>
              <a:ext uri="{FF2B5EF4-FFF2-40B4-BE49-F238E27FC236}">
                <a16:creationId xmlns:a16="http://schemas.microsoft.com/office/drawing/2014/main" id="{F9AB2885-58D3-4694-957B-5347FEEE98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6061" y="3657122"/>
            <a:ext cx="4911950" cy="28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8432">
        <p14:pan dir="u"/>
      </p:transition>
    </mc:Choice>
    <mc:Fallback>
      <p:transition spd="slow" advTm="184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6586CD-653A-4D7E-BE6B-15C63A982CE8}"/>
              </a:ext>
            </a:extLst>
          </p:cNvPr>
          <p:cNvSpPr txBox="1"/>
          <p:nvPr/>
        </p:nvSpPr>
        <p:spPr>
          <a:xfrm>
            <a:off x="611560" y="332656"/>
            <a:ext cx="6840760" cy="221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«Самолёт»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предлагаю тебе сейчас побыть самолетом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Когда ты слышишь: «ясная погода», т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 жужжишь и «летаешь» по комнате. По команде: «собираются тучи-нелетная погода», ты приземляешься, присаживаешься на корточки и замолкаешь. </a:t>
            </a:r>
          </a:p>
        </p:txBody>
      </p:sp>
      <p:pic>
        <p:nvPicPr>
          <p:cNvPr id="2050" name="Picture 2" descr="Самолет PNG">
            <a:extLst>
              <a:ext uri="{FF2B5EF4-FFF2-40B4-BE49-F238E27FC236}">
                <a16:creationId xmlns:a16="http://schemas.microsoft.com/office/drawing/2014/main" id="{680BDC67-09CD-491D-B32A-BA97973C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730">
            <a:off x="536856" y="2501858"/>
            <a:ext cx="67320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C87BAF-7649-4BB1-8ACF-DF9A4FACC35F}"/>
              </a:ext>
            </a:extLst>
          </p:cNvPr>
          <p:cNvSpPr txBox="1"/>
          <p:nvPr/>
        </p:nvSpPr>
        <p:spPr>
          <a:xfrm>
            <a:off x="827584" y="476672"/>
            <a:ext cx="7488832" cy="2382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«П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отуши огонь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Закрой глаза, представь гнев, как огонь, который надо потушить. Дышать нужно особым способом: глубокий короткий вдох, медленный долгий выдох. Кто победит: огонь или ты? (Упражнение повторяется 3-5 раз).</a:t>
            </a:r>
          </a:p>
        </p:txBody>
      </p:sp>
      <p:pic>
        <p:nvPicPr>
          <p:cNvPr id="3074" name="Picture 2" descr="Костер PNG">
            <a:extLst>
              <a:ext uri="{FF2B5EF4-FFF2-40B4-BE49-F238E27FC236}">
                <a16:creationId xmlns:a16="http://schemas.microsoft.com/office/drawing/2014/main" id="{1B29EEA0-22F0-454A-A484-0D7CE25D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05" y="2859568"/>
            <a:ext cx="3308590" cy="36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5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 материал: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0486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Картинки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27122</TotalTime>
  <Words>310</Words>
  <Application>Microsoft Office PowerPoint</Application>
  <PresentationFormat>Экран (4:3)</PresentationFormat>
  <Paragraphs>27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50</cp:revision>
  <dcterms:created xsi:type="dcterms:W3CDTF">2014-05-21T09:23:04Z</dcterms:created>
  <dcterms:modified xsi:type="dcterms:W3CDTF">2021-12-15T05:33:09Z</dcterms:modified>
</cp:coreProperties>
</file>