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3" r:id="rId2"/>
    <p:sldId id="273" r:id="rId3"/>
    <p:sldId id="274" r:id="rId4"/>
    <p:sldId id="270" r:id="rId5"/>
    <p:sldId id="267" r:id="rId6"/>
  </p:sldIdLst>
  <p:sldSz cx="9144000" cy="6858000" type="screen4x3"/>
  <p:notesSz cx="6858000" cy="9144000"/>
  <p:custDataLst>
    <p:tags r:id="rId8"/>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E52F"/>
    <a:srgbClr val="ADE72D"/>
    <a:srgbClr val="E1F3FF"/>
    <a:srgbClr val="BDE4FF"/>
    <a:srgbClr val="BDEE6E"/>
    <a:srgbClr val="A5E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BC44-F8DB-4404-947F-8F9EB881A9BA}" type="datetimeFigureOut">
              <a:rPr lang="ru-RU" smtClean="0"/>
              <a:t>16.12.2021</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C9418-4396-454F-A892-9A20AA0232E3}" type="slidenum">
              <a:rPr lang="ru-RU" smtClean="0"/>
              <a:t>‹#›</a:t>
            </a:fld>
            <a:endParaRPr lang="ru-RU"/>
          </a:p>
        </p:txBody>
      </p:sp>
    </p:spTree>
    <p:extLst>
      <p:ext uri="{BB962C8B-B14F-4D97-AF65-F5344CB8AC3E}">
        <p14:creationId xmlns:p14="http://schemas.microsoft.com/office/powerpoint/2010/main" val="48702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16C9418-4396-454F-A892-9A20AA0232E3}" type="slidenum">
              <a:rPr lang="ru-RU" smtClean="0"/>
              <a:t>1</a:t>
            </a:fld>
            <a:endParaRPr lang="ru-RU"/>
          </a:p>
        </p:txBody>
      </p:sp>
    </p:spTree>
    <p:extLst>
      <p:ext uri="{BB962C8B-B14F-4D97-AF65-F5344CB8AC3E}">
        <p14:creationId xmlns:p14="http://schemas.microsoft.com/office/powerpoint/2010/main" val="22754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9AB607-F3C5-476A-BDE9-00865A1D3B50}" type="datetimeFigureOut">
              <a:rPr lang="ru-RU" smtClean="0"/>
              <a:pPr/>
              <a:t>16.12.2021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C7BD9FD-B628-43D0-B691-884CA813D95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AB607-F3C5-476A-BDE9-00865A1D3B50}" type="datetimeFigureOut">
              <a:rPr lang="ru-RU" smtClean="0"/>
              <a:pPr/>
              <a:t>16.12.2021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BD9FD-B628-43D0-B691-884CA813D95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nachalo4ka.ru/"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hyperlink" Target="https://www.maam.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Рисунок4.png"/>
          <p:cNvPicPr>
            <a:picLocks noChangeAspect="1"/>
          </p:cNvPicPr>
          <p:nvPr/>
        </p:nvPicPr>
        <p:blipFill>
          <a:blip r:embed="rId3" cstate="print"/>
          <a:stretch>
            <a:fillRect/>
          </a:stretch>
        </p:blipFill>
        <p:spPr>
          <a:xfrm>
            <a:off x="73870" y="0"/>
            <a:ext cx="8996259" cy="6858000"/>
          </a:xfrm>
          <a:prstGeom prst="rect">
            <a:avLst/>
          </a:prstGeom>
        </p:spPr>
      </p:pic>
      <p:sp>
        <p:nvSpPr>
          <p:cNvPr id="6" name="Прямоугольник 5"/>
          <p:cNvSpPr/>
          <p:nvPr/>
        </p:nvSpPr>
        <p:spPr>
          <a:xfrm>
            <a:off x="0" y="0"/>
            <a:ext cx="9144000" cy="6858000"/>
          </a:xfrm>
          <a:prstGeom prst="rect">
            <a:avLst/>
          </a:prstGeom>
          <a:noFill/>
          <a:ln>
            <a:solidFill>
              <a:srgbClr val="86E52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pic>
        <p:nvPicPr>
          <p:cNvPr id="7" name="Рисунок 6" descr="Рисунок6.png"/>
          <p:cNvPicPr>
            <a:picLocks noChangeAspect="1"/>
          </p:cNvPicPr>
          <p:nvPr/>
        </p:nvPicPr>
        <p:blipFill>
          <a:blip r:embed="rId4" cstate="print"/>
          <a:stretch>
            <a:fillRect/>
          </a:stretch>
        </p:blipFill>
        <p:spPr>
          <a:xfrm>
            <a:off x="0" y="6187495"/>
            <a:ext cx="2834406" cy="670505"/>
          </a:xfrm>
          <a:prstGeom prst="rect">
            <a:avLst/>
          </a:prstGeom>
        </p:spPr>
      </p:pic>
      <p:sp>
        <p:nvSpPr>
          <p:cNvPr id="17" name="Прямоугольник 16">
            <a:extLst>
              <a:ext uri="{FF2B5EF4-FFF2-40B4-BE49-F238E27FC236}">
                <a16:creationId xmlns:a16="http://schemas.microsoft.com/office/drawing/2014/main" id="{6BD522F8-64C7-4EF9-A6FC-74ABA2D49B44}"/>
              </a:ext>
            </a:extLst>
          </p:cNvPr>
          <p:cNvSpPr/>
          <p:nvPr/>
        </p:nvSpPr>
        <p:spPr>
          <a:xfrm>
            <a:off x="358390" y="2613392"/>
            <a:ext cx="8427218" cy="1631216"/>
          </a:xfrm>
          <a:prstGeom prst="rect">
            <a:avLst/>
          </a:prstGeom>
          <a:noFill/>
        </p:spPr>
        <p:txBody>
          <a:bodyPr wrap="square" lIns="91440" tIns="45720" rIns="91440" bIns="45720">
            <a:spAutoFit/>
          </a:bodyPr>
          <a:lstStyle/>
          <a:p>
            <a:pPr algn="ctr"/>
            <a:r>
              <a:rPr lang="ru-RU" sz="3600" b="1" dirty="0">
                <a:solidFill>
                  <a:srgbClr val="0070C0"/>
                </a:solidFill>
                <a:latin typeface="Times New Roman" panose="02020603050405020304" pitchFamily="18" charset="0"/>
                <a:cs typeface="Times New Roman" panose="02020603050405020304" pitchFamily="18" charset="0"/>
              </a:rPr>
              <a:t>БЛОК </a:t>
            </a:r>
            <a:r>
              <a:rPr lang="en-US" sz="3600" b="1" dirty="0">
                <a:solidFill>
                  <a:srgbClr val="0070C0"/>
                </a:solidFill>
                <a:latin typeface="Times New Roman" panose="02020603050405020304" pitchFamily="18" charset="0"/>
                <a:cs typeface="Times New Roman" panose="02020603050405020304" pitchFamily="18" charset="0"/>
              </a:rPr>
              <a:t>II</a:t>
            </a:r>
            <a:endParaRPr lang="ru-RU" sz="3600" b="1" dirty="0">
              <a:solidFill>
                <a:srgbClr val="0070C0"/>
              </a:solidFill>
              <a:latin typeface="Times New Roman" panose="02020603050405020304" pitchFamily="18" charset="0"/>
              <a:cs typeface="Times New Roman" panose="02020603050405020304" pitchFamily="18" charset="0"/>
            </a:endParaRPr>
          </a:p>
          <a:p>
            <a:pPr algn="ctr"/>
            <a:r>
              <a:rPr lang="ru-RU" sz="3600" b="1" dirty="0">
                <a:solidFill>
                  <a:srgbClr val="0070C0"/>
                </a:solidFill>
                <a:latin typeface="Times New Roman" panose="02020603050405020304" pitchFamily="18" charset="0"/>
                <a:cs typeface="Times New Roman" panose="02020603050405020304" pitchFamily="18" charset="0"/>
              </a:rPr>
              <a:t>АЗБУКА НАСТРОЕНИЯ</a:t>
            </a:r>
          </a:p>
          <a:p>
            <a:pPr algn="ctr"/>
            <a:r>
              <a:rPr lang="ru-RU" sz="2800" b="1" dirty="0">
                <a:solidFill>
                  <a:srgbClr val="0070C0"/>
                </a:solidFill>
                <a:latin typeface="Times New Roman" panose="02020603050405020304" pitchFamily="18" charset="0"/>
                <a:cs typeface="Times New Roman" panose="02020603050405020304" pitchFamily="18" charset="0"/>
              </a:rPr>
              <a:t>занятие № 9</a:t>
            </a:r>
          </a:p>
        </p:txBody>
      </p:sp>
      <p:sp>
        <p:nvSpPr>
          <p:cNvPr id="21" name="Подзаголовок 8">
            <a:extLst>
              <a:ext uri="{FF2B5EF4-FFF2-40B4-BE49-F238E27FC236}">
                <a16:creationId xmlns:a16="http://schemas.microsoft.com/office/drawing/2014/main" id="{3E586044-9792-4DA0-A3A3-6DD9478A3F8A}"/>
              </a:ext>
            </a:extLst>
          </p:cNvPr>
          <p:cNvSpPr txBox="1">
            <a:spLocks/>
          </p:cNvSpPr>
          <p:nvPr/>
        </p:nvSpPr>
        <p:spPr>
          <a:xfrm>
            <a:off x="6012160" y="6033555"/>
            <a:ext cx="4223392" cy="68580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dirty="0">
                <a:solidFill>
                  <a:srgbClr val="0070C0"/>
                </a:solidFill>
                <a:latin typeface="Times New Roman" panose="02020603050405020304" pitchFamily="18" charset="0"/>
                <a:cs typeface="Times New Roman" panose="02020603050405020304" pitchFamily="18" charset="0"/>
              </a:rPr>
              <a:t>Составитель: Цурло Е.А.</a:t>
            </a:r>
          </a:p>
          <a:p>
            <a:pPr marL="0" indent="0">
              <a:buNone/>
            </a:pPr>
            <a:r>
              <a:rPr lang="ru-RU" sz="2000" dirty="0">
                <a:solidFill>
                  <a:srgbClr val="0070C0"/>
                </a:solidFill>
                <a:latin typeface="Times New Roman" panose="02020603050405020304" pitchFamily="18" charset="0"/>
                <a:cs typeface="Times New Roman" panose="02020603050405020304" pitchFamily="18" charset="0"/>
              </a:rPr>
              <a:t>педагог-психолог</a:t>
            </a:r>
          </a:p>
        </p:txBody>
      </p:sp>
      <p:sp>
        <p:nvSpPr>
          <p:cNvPr id="13" name="TextBox 12">
            <a:extLst>
              <a:ext uri="{FF2B5EF4-FFF2-40B4-BE49-F238E27FC236}">
                <a16:creationId xmlns:a16="http://schemas.microsoft.com/office/drawing/2014/main" id="{F3B6BC44-8DEA-41E3-800D-8374F3D90EED}"/>
              </a:ext>
            </a:extLst>
          </p:cNvPr>
          <p:cNvSpPr txBox="1"/>
          <p:nvPr/>
        </p:nvSpPr>
        <p:spPr>
          <a:xfrm>
            <a:off x="247510" y="107993"/>
            <a:ext cx="8690818" cy="523220"/>
          </a:xfrm>
          <a:prstGeom prst="rect">
            <a:avLst/>
          </a:prstGeom>
          <a:noFill/>
        </p:spPr>
        <p:txBody>
          <a:bodyPr wrap="square">
            <a:spAutoFit/>
          </a:bodyPr>
          <a:lstStyle/>
          <a:p>
            <a:pPr algn="ctr"/>
            <a:r>
              <a:rPr lang="ru-RU" sz="1400" b="1" dirty="0">
                <a:solidFill>
                  <a:srgbClr val="0070C0"/>
                </a:solidFill>
              </a:rPr>
              <a:t>Муниципальное бюджетное дошкольное образовательное учреждение детский сад «Оленёнок»</a:t>
            </a:r>
            <a:br>
              <a:rPr lang="ru-RU" sz="1400" b="1" dirty="0">
                <a:solidFill>
                  <a:srgbClr val="0070C0"/>
                </a:solidFill>
              </a:rPr>
            </a:br>
            <a:endParaRPr lang="ru-RU" sz="1400" b="1" dirty="0">
              <a:solidFill>
                <a:srgbClr val="0070C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496057-A754-4702-A416-C6A298643C43}"/>
              </a:ext>
            </a:extLst>
          </p:cNvPr>
          <p:cNvSpPr txBox="1"/>
          <p:nvPr/>
        </p:nvSpPr>
        <p:spPr>
          <a:xfrm>
            <a:off x="611560" y="404664"/>
            <a:ext cx="7920880" cy="1555811"/>
          </a:xfrm>
          <a:prstGeom prst="rect">
            <a:avLst/>
          </a:prstGeom>
          <a:noFill/>
        </p:spPr>
        <p:txBody>
          <a:bodyPr wrap="square">
            <a:spAutoFit/>
          </a:bodyPr>
          <a:lstStyle/>
          <a:p>
            <a:pPr indent="228600" algn="ctr">
              <a:lnSpc>
                <a:spcPct val="107000"/>
              </a:lnSpc>
              <a:spcAft>
                <a:spcPts val="800"/>
              </a:spcAft>
            </a:pP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игра «</a:t>
            </a:r>
            <a:r>
              <a:rPr lang="ru-RU" sz="2400"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Р</a:t>
            </a: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оботы»</a:t>
            </a:r>
          </a:p>
          <a:p>
            <a:pPr indent="228600">
              <a:lnSpc>
                <a:spcPct val="107000"/>
              </a:lnSpc>
              <a:spcAft>
                <a:spcPts val="800"/>
              </a:spcAft>
            </a:pPr>
            <a:r>
              <a:rPr lang="ru-RU" sz="20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Я водящий, а ты робот, который выполняет движения по инструкции. Например, «Подними правую руку вверх, а левую спрячь за спину. Быстро поменяй их местами».</a:t>
            </a:r>
          </a:p>
        </p:txBody>
      </p:sp>
      <p:pic>
        <p:nvPicPr>
          <p:cNvPr id="3074" name="Picture 2" descr="Робот PNG">
            <a:extLst>
              <a:ext uri="{FF2B5EF4-FFF2-40B4-BE49-F238E27FC236}">
                <a16:creationId xmlns:a16="http://schemas.microsoft.com/office/drawing/2014/main" id="{A24C45D2-F359-4567-A49D-9405A90CF1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492896"/>
            <a:ext cx="3950841" cy="355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32575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8A0278-BEB5-4B9B-AED1-7A62244646B9}"/>
              </a:ext>
            </a:extLst>
          </p:cNvPr>
          <p:cNvSpPr txBox="1"/>
          <p:nvPr/>
        </p:nvSpPr>
        <p:spPr>
          <a:xfrm>
            <a:off x="611560" y="548680"/>
            <a:ext cx="8352928" cy="2543773"/>
          </a:xfrm>
          <a:prstGeom prst="rect">
            <a:avLst/>
          </a:prstGeom>
          <a:noFill/>
        </p:spPr>
        <p:txBody>
          <a:bodyPr wrap="square">
            <a:spAutoFit/>
          </a:bodyPr>
          <a:lstStyle/>
          <a:p>
            <a:pPr indent="228600" algn="ctr">
              <a:lnSpc>
                <a:spcPct val="107000"/>
              </a:lnSpc>
              <a:spcAft>
                <a:spcPts val="800"/>
              </a:spcAft>
            </a:pPr>
            <a:r>
              <a:rPr lang="ru-RU" sz="2400" b="1" dirty="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игра «Действуй»</a:t>
            </a:r>
          </a:p>
          <a:p>
            <a:pPr indent="228600">
              <a:lnSpc>
                <a:spcPct val="107000"/>
              </a:lnSpc>
              <a:spcAft>
                <a:spcPts val="800"/>
              </a:spcAft>
            </a:pPr>
            <a:r>
              <a:rPr lang="ru-RU" sz="2000" b="1" dirty="0">
                <a:solidFill>
                  <a:schemeClr val="accent4">
                    <a:lumMod val="50000"/>
                  </a:schemeClr>
                </a:solidFill>
                <a:latin typeface="Times New Roman" panose="02020603050405020304" pitchFamily="18" charset="0"/>
                <a:ea typeface="Calibri" panose="020F0502020204030204" pitchFamily="34" charset="0"/>
                <a:cs typeface="Times New Roman" panose="02020603050405020304" pitchFamily="18" charset="0"/>
              </a:rPr>
              <a:t>Я тебе сейчас буду давать инструкцию, а ты ее выполняешь. Например: «Добеги до стола и вернись ко мне». (Усложнение инструкции «добеги до стола, постучи по нему два раза и вернись ко мне». Затем еще усложняем: «добеги до стола, постучи по нему два раза, 1 раз подпрыгни и вернись ко мне» и т.д.) А теперь твоя очередь давать инструкции мне.</a:t>
            </a:r>
            <a:endParaRPr lang="ru-RU" sz="2000" b="1" dirty="0">
              <a:solidFill>
                <a:schemeClr val="accent4">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50" name="Picture 2" descr="Дети PNG">
            <a:extLst>
              <a:ext uri="{FF2B5EF4-FFF2-40B4-BE49-F238E27FC236}">
                <a16:creationId xmlns:a16="http://schemas.microsoft.com/office/drawing/2014/main" id="{36A09FEF-6005-4995-BB06-F45B7E805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427" y="2924944"/>
            <a:ext cx="3169146" cy="3634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688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Букет цветов PNG">
            <a:extLst>
              <a:ext uri="{FF2B5EF4-FFF2-40B4-BE49-F238E27FC236}">
                <a16:creationId xmlns:a16="http://schemas.microsoft.com/office/drawing/2014/main" id="{B0A6AA4C-E4D0-4DBA-BFA3-7FE028C4A8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2986" y="5073008"/>
            <a:ext cx="2538028" cy="17849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A356FB6-5C12-4059-9C2C-20BB1578943B}"/>
              </a:ext>
            </a:extLst>
          </p:cNvPr>
          <p:cNvSpPr txBox="1"/>
          <p:nvPr/>
        </p:nvSpPr>
        <p:spPr>
          <a:xfrm>
            <a:off x="323528" y="332656"/>
            <a:ext cx="8280920" cy="4770537"/>
          </a:xfrm>
          <a:prstGeom prst="rect">
            <a:avLst/>
          </a:prstGeom>
          <a:noFill/>
        </p:spPr>
        <p:txBody>
          <a:bodyPr wrap="square">
            <a:spAutoFit/>
          </a:bodyPr>
          <a:lstStyle/>
          <a:p>
            <a:pPr algn="ctr"/>
            <a:r>
              <a:rPr lang="ru-RU" sz="2400" b="1" dirty="0">
                <a:solidFill>
                  <a:srgbClr val="7030A0"/>
                </a:solidFill>
              </a:rPr>
              <a:t>Упражнение «Цветок»</a:t>
            </a:r>
          </a:p>
          <a:p>
            <a:r>
              <a:rPr lang="ru-RU" sz="2000" b="1" dirty="0">
                <a:solidFill>
                  <a:srgbClr val="0070C0"/>
                </a:solidFill>
                <a:latin typeface="Times New Roman" panose="02020603050405020304" pitchFamily="18" charset="0"/>
                <a:cs typeface="Times New Roman" panose="02020603050405020304" pitchFamily="18" charset="0"/>
              </a:rPr>
              <a:t>Сядь или ляг удобнее и закрой глаза. Сделай три глубоких вдоха и выдоха. А теперь представь себе какое-нибудь растение, цветы которого тебе очень нравятся. Внимательно рассмотри его, его листья, цветы и еще не распустившиеся бутоны. Представь теперь, что ты один из этих нераспустившихся бутонов. Посмотри на плотную оболочку вокруг себя. Постарайся почувствовать аромат этого цветка. Рассмотри цвет его лепестков. Посмотри как они ярко сияют. Мимо проходят люди и восхищаются таким прекрасным цветком. Слышишь они говорят: «какой красивый цветок, он так нравится мне». И ты повторяешь про себя: «я хочу чтобы моя жизнь стала такой же прекрасной и яркой». Ты чувствуешь, как приятно смотреть на этот цветок? Возьми эти приятные чувства и помести в какую –ни будь часть тела. А теперь потянись, расслабься, открой глаза и вернись ко мне бодрым, отдохнувшим и счастливым.</a:t>
            </a:r>
          </a:p>
        </p:txBody>
      </p:sp>
      <p:sp>
        <p:nvSpPr>
          <p:cNvPr id="2" name="AutoShape 2" descr="Букет цветов PNG">
            <a:extLst>
              <a:ext uri="{FF2B5EF4-FFF2-40B4-BE49-F238E27FC236}">
                <a16:creationId xmlns:a16="http://schemas.microsoft.com/office/drawing/2014/main" id="{4344BB6C-D73C-4924-ACFA-A4BD50F7A6D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512259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2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806C9E1-9542-4327-B3FB-D4096838EB7F}"/>
              </a:ext>
            </a:extLst>
          </p:cNvPr>
          <p:cNvSpPr txBox="1"/>
          <p:nvPr/>
        </p:nvSpPr>
        <p:spPr>
          <a:xfrm>
            <a:off x="2123728" y="764704"/>
            <a:ext cx="4572000" cy="461665"/>
          </a:xfrm>
          <a:prstGeom prst="rect">
            <a:avLst/>
          </a:prstGeom>
          <a:noFill/>
        </p:spPr>
        <p:txBody>
          <a:bodyPr wrap="square">
            <a:spAutoFit/>
          </a:bodyPr>
          <a:lstStyle/>
          <a:p>
            <a:r>
              <a:rPr lang="ru-RU" sz="2400" u="sng" dirty="0">
                <a:solidFill>
                  <a:schemeClr val="accent4">
                    <a:lumMod val="50000"/>
                  </a:schemeClr>
                </a:solidFill>
              </a:rPr>
              <a:t>Использованная литература:</a:t>
            </a:r>
          </a:p>
        </p:txBody>
      </p:sp>
      <p:sp>
        <p:nvSpPr>
          <p:cNvPr id="12" name="TextBox 11">
            <a:extLst>
              <a:ext uri="{FF2B5EF4-FFF2-40B4-BE49-F238E27FC236}">
                <a16:creationId xmlns:a16="http://schemas.microsoft.com/office/drawing/2014/main" id="{E38F3D5C-2A6F-42B9-BB8F-5B99FFDE0A80}"/>
              </a:ext>
            </a:extLst>
          </p:cNvPr>
          <p:cNvSpPr txBox="1"/>
          <p:nvPr/>
        </p:nvSpPr>
        <p:spPr>
          <a:xfrm>
            <a:off x="2483768" y="1700808"/>
            <a:ext cx="6336704" cy="2308324"/>
          </a:xfrm>
          <a:prstGeom prst="rect">
            <a:avLst/>
          </a:prstGeom>
          <a:noFill/>
        </p:spPr>
        <p:txBody>
          <a:bodyPr wrap="square">
            <a:spAutoFit/>
          </a:bodyPr>
          <a:lstStyle/>
          <a:p>
            <a:pPr marL="457200" indent="-457200">
              <a:buAutoNum type="arabicPeriod"/>
            </a:pPr>
            <a:r>
              <a:rPr lang="ru-RU" sz="2400" dirty="0">
                <a:solidFill>
                  <a:schemeClr val="accent4">
                    <a:lumMod val="50000"/>
                  </a:schemeClr>
                </a:solidFill>
              </a:rPr>
              <a:t>Шаблоны презентации </a:t>
            </a:r>
            <a:r>
              <a:rPr lang="en-US" sz="2400" dirty="0">
                <a:solidFill>
                  <a:schemeClr val="accent4">
                    <a:lumMod val="50000"/>
                  </a:schemeClr>
                </a:solidFill>
                <a:hlinkClick r:id="rId3">
                  <a:extLst>
                    <a:ext uri="{A12FA001-AC4F-418D-AE19-62706E023703}">
                      <ahyp:hlinkClr xmlns:ahyp="http://schemas.microsoft.com/office/drawing/2018/hyperlinkcolor" val="tx"/>
                    </a:ext>
                  </a:extLst>
                </a:hlinkClick>
              </a:rPr>
              <a:t>http://nachalo4ka.ru/</a:t>
            </a:r>
            <a:endParaRPr lang="ru-RU" sz="2400" dirty="0">
              <a:solidFill>
                <a:schemeClr val="accent4">
                  <a:lumMod val="50000"/>
                </a:schemeClr>
              </a:solidFill>
            </a:endParaRPr>
          </a:p>
          <a:p>
            <a:pPr marL="457200" indent="-457200">
              <a:buAutoNum type="arabicPeriod"/>
            </a:pPr>
            <a:r>
              <a:rPr lang="ru-RU" sz="2400" dirty="0">
                <a:solidFill>
                  <a:schemeClr val="accent4">
                    <a:lumMod val="50000"/>
                  </a:schemeClr>
                </a:solidFill>
              </a:rPr>
              <a:t>Проект Розалии Герасимовой «Давайте жить дружно» </a:t>
            </a:r>
            <a:r>
              <a:rPr lang="en-US" sz="2400" dirty="0">
                <a:solidFill>
                  <a:schemeClr val="accent4">
                    <a:lumMod val="50000"/>
                  </a:schemeClr>
                </a:solidFill>
                <a:hlinkClick r:id="rId4">
                  <a:extLst>
                    <a:ext uri="{A12FA001-AC4F-418D-AE19-62706E023703}">
                      <ahyp:hlinkClr xmlns:ahyp="http://schemas.microsoft.com/office/drawing/2018/hyperlinkcolor" val="tx"/>
                    </a:ext>
                  </a:extLst>
                </a:hlinkClick>
              </a:rPr>
              <a:t>https://www.maam.ru/</a:t>
            </a:r>
            <a:endParaRPr lang="ru-RU" sz="2400" dirty="0">
              <a:solidFill>
                <a:schemeClr val="accent4">
                  <a:lumMod val="50000"/>
                </a:schemeClr>
              </a:solidFill>
            </a:endParaRPr>
          </a:p>
          <a:p>
            <a:pPr marL="457200" indent="-457200">
              <a:buAutoNum type="arabicPeriod"/>
            </a:pPr>
            <a:r>
              <a:rPr lang="en-US" sz="2400" dirty="0">
                <a:solidFill>
                  <a:schemeClr val="accent4">
                    <a:lumMod val="50000"/>
                  </a:schemeClr>
                </a:solidFill>
              </a:rPr>
              <a:t>https://clipart-best.com/ru/</a:t>
            </a:r>
            <a:endParaRPr lang="ru-RU" sz="2400" dirty="0">
              <a:solidFill>
                <a:schemeClr val="accent4">
                  <a:lumMod val="50000"/>
                </a:schemeClr>
              </a:solidFill>
            </a:endParaRPr>
          </a:p>
          <a:p>
            <a:pPr marL="457200" indent="-457200">
              <a:buAutoNum type="arabicPeriod"/>
            </a:pPr>
            <a:endParaRPr lang="ru-RU" sz="2400" dirty="0">
              <a:solidFill>
                <a:schemeClr val="accent4">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3dc5af986ae3f304d81ffe6f9be792cc832da"/>
</p:tagLst>
</file>

<file path=ppt/theme/theme1.xml><?xml version="1.0" encoding="utf-8"?>
<a:theme xmlns:a="http://schemas.openxmlformats.org/drawingml/2006/main" name="Тема Office">
  <a:themeElements>
    <a:clrScheme name="Другая 18">
      <a:dk1>
        <a:srgbClr val="FFFFFF"/>
      </a:dk1>
      <a:lt1>
        <a:srgbClr val="EFF9E7"/>
      </a:lt1>
      <a:dk2>
        <a:srgbClr val="FFFFFF"/>
      </a:dk2>
      <a:lt2>
        <a:srgbClr val="84F133"/>
      </a:lt2>
      <a:accent1>
        <a:srgbClr val="70EF11"/>
      </a:accent1>
      <a:accent2>
        <a:srgbClr val="B7E390"/>
      </a:accent2>
      <a:accent3>
        <a:srgbClr val="FEB80A"/>
      </a:accent3>
      <a:accent4>
        <a:srgbClr val="00ADDC"/>
      </a:accent4>
      <a:accent5>
        <a:srgbClr val="D5EFC0"/>
      </a:accent5>
      <a:accent6>
        <a:srgbClr val="1AB39F"/>
      </a:accent6>
      <a:hlink>
        <a:srgbClr val="D5EFC0"/>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33429</TotalTime>
  <Words>344</Words>
  <Application>Microsoft Office PowerPoint</Application>
  <PresentationFormat>Экран (4:3)</PresentationFormat>
  <Paragraphs>17</Paragraphs>
  <Slides>5</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5</vt:i4>
      </vt:variant>
    </vt:vector>
  </HeadingPairs>
  <TitlesOfParts>
    <vt:vector size="9"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dc:creator>
  <cp:lastModifiedBy>Админ</cp:lastModifiedBy>
  <cp:revision>47</cp:revision>
  <dcterms:created xsi:type="dcterms:W3CDTF">2014-05-21T09:23:04Z</dcterms:created>
  <dcterms:modified xsi:type="dcterms:W3CDTF">2021-12-17T05:36:56Z</dcterms:modified>
</cp:coreProperties>
</file>