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5.infourok.ru/uploads/ex/1033/000dcbd2-12b942c9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3066" y="17008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5733256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1219/00174398-ac44f8c0/hello_html_c7645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F:\дистанционка\все конспекты\расскажи-о-профес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17" y="1291540"/>
            <a:ext cx="7904823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172119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Составить рассказ о профессии строитель по схеме.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1219/00174398-ac44f8c0/hello_html_c7645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47664" y="799724"/>
            <a:ext cx="71391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чем мы сегодня занимались?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важного для себя вы поняли?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12589"/>
          <a:stretch/>
        </p:blipFill>
        <p:spPr>
          <a:xfrm>
            <a:off x="452533" y="2472591"/>
            <a:ext cx="4104456" cy="3371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F7AB8-6E43-492A-8DA3-652161D4259E}"/>
              </a:ext>
            </a:extLst>
          </p:cNvPr>
          <p:cNvSpPr txBox="1"/>
          <p:nvPr/>
        </p:nvSpPr>
        <p:spPr>
          <a:xfrm>
            <a:off x="4692080" y="3691580"/>
            <a:ext cx="4223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Какие профессии вас интересуют?</a:t>
            </a:r>
          </a:p>
          <a:p>
            <a:r>
              <a:rPr lang="ru-RU" sz="3200" b="1" dirty="0"/>
              <a:t>Кем вы хотите стать?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dn.wallpapersafari.com/73/95/gs7O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pic>
        <p:nvPicPr>
          <p:cNvPr id="14340" name="Picture 4" descr="https://ds04.infourok.ru/uploads/ex/1219/00174398-ac44f8c0/hello_html_c7645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93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332656"/>
            <a:ext cx="6971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Игровая ситуация эмоциональный настрой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66224" y="913894"/>
            <a:ext cx="68407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круг широкий -  вижу 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встали все мои друзья,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сейчас пойдем направо - раз, два, три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потом пойдем налево - раз, два, три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центре куга соберемся - раз, два, три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место все вернемся - раз, два, три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Улыбнемся, подмигнем заниматься мы начнем!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7" descr="https://dduprim.spb.ru/public/users/62/IMG/080620201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6971" y="3591550"/>
            <a:ext cx="3082231" cy="3042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1219/00174398-ac44f8c0/hello_html_c7645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145777"/>
            <a:ext cx="7643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А что означает слово «профессия»?</a:t>
            </a:r>
          </a:p>
          <a:p>
            <a:r>
              <a:rPr lang="ru-RU" sz="3600" b="1" dirty="0"/>
              <a:t>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18494"/>
          <a:stretch/>
        </p:blipFill>
        <p:spPr>
          <a:xfrm>
            <a:off x="797231" y="2536815"/>
            <a:ext cx="4032448" cy="3664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B01CAB-2089-4872-B690-F46816CFDA49}"/>
              </a:ext>
            </a:extLst>
          </p:cNvPr>
          <p:cNvSpPr txBox="1"/>
          <p:nvPr/>
        </p:nvSpPr>
        <p:spPr>
          <a:xfrm>
            <a:off x="5508104" y="2852936"/>
            <a:ext cx="2838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Профессия означает: дело, работа, занятие. Люди работают тем, кем им нравится работать, занимаются тем, что у них лучше получается.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1219/00174398-ac44f8c0/hello_html_c7645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93769" y="181541"/>
            <a:ext cx="7723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Назовите профессии, которые вы знаете? </a:t>
            </a:r>
          </a:p>
        </p:txBody>
      </p:sp>
      <p:pic>
        <p:nvPicPr>
          <p:cNvPr id="12290" name="Picture 2" descr="https://detkisemya.ru/wp-content/uploads/2018/05/%D0%B0%D0%BD%D0%B8%D0%BC%D0%B5-%D0%BD%D0%B0-%D0%B4%D0%B5%D0%BD%D1%8C-%D0%BC%D0%B5%D0%B4%D0%B8%D1%86%D0%B8%D0%BD%D1%81%D0%BA%D0%BE%D0%B3%D0%BE-%D1%80%D0%B0%D0%B1%D0%BE%D1%82%D0%BD%D0%B8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2448272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2" name="Picture 4" descr="https://im0-tub-ru.yandex.net/i?id=9bdaa28c7740031a8e59c2ae687c734f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348880"/>
            <a:ext cx="2592288" cy="2592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6" descr="https://im0-tub-ru.yandex.net/i?id=d957bd3d3d8b8aa3ba7cb4af8bce9967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8"/>
            <a:ext cx="1872208" cy="2235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6" name="Picture 8" descr="https://images.freeimages.com/images/premium/previews/1159/11592603-mi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933056"/>
            <a:ext cx="2016224" cy="2688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8" name="Picture 10" descr="https://sun9-47.userapi.com/c854128/v854128613/1d3d21/pkO3t2PhXl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30425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1219/00174398-ac44f8c0/hello_html_c7645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168022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Отгадайте загадки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929626"/>
            <a:ext cx="3923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Темной ночью, ясным днем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сражается с огнем.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каске, будто воин славный,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пожар спешит...  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(пожарный).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 descr="https://im0-tub-ru.yandex.net/i?id=d957bd3d3d8b8aa3ba7cb4af8bce996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80728"/>
            <a:ext cx="1389755" cy="1659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64088" y="1268760"/>
            <a:ext cx="338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необходимо человеку</a:t>
            </a: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этой профессии?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252536" y="2833193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Кирпичи кладет он в ряд,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Строит садик для ребят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шахтер и не водитель,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 нам выстроит...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(строитель)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https://i.pinimg.com/736x/f9/f6/96/f9f696cc3728313f1b3128b0135508b7--clipart-mam-n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24944"/>
            <a:ext cx="1368152" cy="1504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652120" y="3439453"/>
            <a:ext cx="2915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необходимо человеку </a:t>
            </a: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этой профессии?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4818058"/>
            <a:ext cx="39594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Гвозди, топоры, пила,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Стружек целая гора.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трудится работник —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Делает нам стулья... 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(плотник) 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3" name="Picture 9" descr="https://im0-tub-ru.yandex.net/i?id=eed499f4ff886fbf23c2197fc1a53722-sr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869160"/>
            <a:ext cx="1472992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580112" y="5373216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необходимо человеку </a:t>
            </a:r>
          </a:p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этой профессии?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1219/00174398-ac44f8c0/hello_html_c7645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159023"/>
            <a:ext cx="30963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движеньем управляет?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машины пропускает?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широкой мостовой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Машет жезлом... 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(постовой)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https://im0-tub-ru.yandex.net/i?id=ec6a5c73eacbefe86c5f27547fa48003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2656"/>
            <a:ext cx="1584175" cy="18342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80112" y="1052736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необходимо человеку</a:t>
            </a:r>
          </a:p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этой профессии?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69776" y="2670501"/>
            <a:ext cx="3779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пропишет витамины?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излечит от ангины?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прививках ты не плачь —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лечиться, знает... 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(врач)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detkisemya.ru/wp-content/uploads/2018/05/%D0%B0%D0%BD%D0%B8%D0%BC%D0%B5-%D0%BD%D0%B0-%D0%B4%D0%B5%D0%BD%D1%8C-%D0%BC%D0%B5%D0%B4%D0%B8%D1%86%D0%B8%D0%BD%D1%81%D0%BA%D0%BE%D0%B3%D0%BE-%D1%80%D0%B0%D0%B1%D0%BE%D1%82%D0%BD%D0%B8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80928"/>
            <a:ext cx="1656184" cy="16561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36096" y="3284984"/>
            <a:ext cx="351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необходимо человеку</a:t>
            </a:r>
          </a:p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этой профессии?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7768" y="4479504"/>
            <a:ext cx="343812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Громко прозвенел звонок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классе начался урок.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Знает школьник и родитель —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Проведет урок...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(учитель) 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https://im0-tub-ru.yandex.net/i?id=9bdaa28c7740031a8e59c2ae687c734f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797152"/>
            <a:ext cx="1700807" cy="170080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24128" y="5301208"/>
            <a:ext cx="30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необходимо человеку</a:t>
            </a:r>
          </a:p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этой профессии?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1219/00174398-ac44f8c0/hello_html_c7645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04396" y="464915"/>
            <a:ext cx="3335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Физкультминутка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80528" y="1196752"/>
            <a:ext cx="475252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Трактор водит –тракторист,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(Крутят воображаемый руль)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Электричку – машинист, 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(Руки на поясе, «пружинка»)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Стены выкрасил – маляр,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(Имитируют движения покраски)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Доску выстрогал – столяр,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(Трут ладошки друг об друга)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доме свет провел – монтер, («Фонарики»)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шахте трудится – шахтер, (Топают ногами)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жаркой кузнеце – кузнец.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(Перед собой ударяют кулаками)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всё знает – молодец! (Хлопки)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http://www.fonstola.ru/pic/201902/1400x1050/fonstola.ru-31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303" y="1597999"/>
            <a:ext cx="4668011" cy="35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1219/00174398-ac44f8c0/hello_html_c7645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476672"/>
            <a:ext cx="3570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Игра «Что делает…..? 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139952" y="1484784"/>
            <a:ext cx="52200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Повар… (варит еду),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врач… (лечит людей),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учитель… (учит детей),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строитель… (строит дома),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художник… (рисует картины), пианист…(играет на пианино), писатель…(пишет книги),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портниха…(шьет одежду),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прачка…(стирает одежду), уборщица…(моет полы),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продавец…(продает товар), фотограф…(фотографирует людей), воспитательница…(воспитывает детей), машинист…(ведет поезд), контролер…(проверяет билеты)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https://im0-tub-ru.yandex.net/i?id=620f0e4e7c51bc1d9e2c393126230dc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03244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1219/00174398-ac44f8c0/hello_html_c7645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476672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/>
              <a:t>Ребята, давайте представим с вами, что было бы если, исчезли все врачи? повара? Строители? Полицейские? Учителя? </a:t>
            </a:r>
            <a:r>
              <a:rPr lang="ru-RU" sz="2400" b="1" dirty="0"/>
              <a:t>Значит все профессии нужны, все профессии важны. </a:t>
            </a:r>
            <a:endParaRPr lang="ru-RU" sz="2400" dirty="0"/>
          </a:p>
        </p:txBody>
      </p:sp>
      <p:pic>
        <p:nvPicPr>
          <p:cNvPr id="7170" name="Picture 2" descr="https://img2.freepng.ru/20190228/yss/kisspng-clip-art-vector-graphics-child-illustration-portab-9lefkla414-926-png-etketlk-schule-clipa-5c7880592fe405.1879768715514010491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737" y="2724327"/>
            <a:ext cx="2736304" cy="3584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https://news-fun.ru/wp-content/uploads/2019/05/%D0%A1%D0%BE%D0%BA%D1%80%D0%BE%D0%B2%D0%B8%D1%89%D0%B5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617" y="2617698"/>
            <a:ext cx="2304256" cy="371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540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13</cp:revision>
  <dcterms:created xsi:type="dcterms:W3CDTF">2020-10-22T11:11:31Z</dcterms:created>
  <dcterms:modified xsi:type="dcterms:W3CDTF">2020-10-23T05:00:44Z</dcterms:modified>
</cp:coreProperties>
</file>