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72" r:id="rId6"/>
    <p:sldId id="271" r:id="rId7"/>
    <p:sldId id="270" r:id="rId8"/>
    <p:sldId id="276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9899_53-p-skazochnii-fon-dlya-prezentatsii-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51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6205" y="2278360"/>
            <a:ext cx="6750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0070C0"/>
                </a:solidFill>
              </a:rPr>
              <a:t>«В стране Здоровья»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23C34-D919-49BE-A0B2-151CBD49C201}"/>
              </a:ext>
            </a:extLst>
          </p:cNvPr>
          <p:cNvSpPr txBox="1"/>
          <p:nvPr/>
        </p:nvSpPr>
        <p:spPr>
          <a:xfrm>
            <a:off x="1982271" y="930096"/>
            <a:ext cx="575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в старшей группе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9ED63-1220-4C40-A72B-8BC39E1FD93B}"/>
              </a:ext>
            </a:extLst>
          </p:cNvPr>
          <p:cNvSpPr txBox="1"/>
          <p:nvPr/>
        </p:nvSpPr>
        <p:spPr>
          <a:xfrm>
            <a:off x="7020272" y="58788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Р.З.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45482"/>
            <a:ext cx="6072336" cy="3091829"/>
          </a:xfrm>
        </p:spPr>
      </p:pic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78" y="0"/>
            <a:ext cx="9144027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073" y="692696"/>
            <a:ext cx="7429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Вот и подошло к концу наше путешествие!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r="18355"/>
          <a:stretch/>
        </p:blipFill>
        <p:spPr>
          <a:xfrm>
            <a:off x="2973458" y="2249425"/>
            <a:ext cx="3197083" cy="2846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A3052-8E41-42DA-A90C-DD44E45E0C5C}"/>
              </a:ext>
            </a:extLst>
          </p:cNvPr>
          <p:cNvSpPr txBox="1"/>
          <p:nvPr/>
        </p:nvSpPr>
        <p:spPr>
          <a:xfrm>
            <a:off x="683568" y="5417418"/>
            <a:ext cx="7429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оно было? Вам понравилось?</a:t>
            </a:r>
          </a:p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запомнили? Чему научились? </a:t>
            </a:r>
          </a:p>
        </p:txBody>
      </p:sp>
    </p:spTree>
    <p:extLst>
      <p:ext uri="{BB962C8B-B14F-4D97-AF65-F5344CB8AC3E}">
        <p14:creationId xmlns:p14="http://schemas.microsoft.com/office/powerpoint/2010/main" val="16158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208585" y="4982308"/>
          <a:ext cx="208280" cy="42203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42860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Ребята как вы думаете что означает слово  «Здравствуйте»?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001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Давайте поздороваемся с вами необычным способом</a:t>
            </a:r>
          </a:p>
          <a:p>
            <a:pPr algn="ctr"/>
            <a:r>
              <a:rPr lang="ru-RU" dirty="0"/>
              <a:t> (здороваемся ладонями, мизинцами, локтями, кулаками и показываем друг другу большой палец): </a:t>
            </a:r>
          </a:p>
          <a:p>
            <a:pPr algn="ctr"/>
            <a:r>
              <a:rPr lang="ru-RU" dirty="0"/>
              <a:t>«У нас отличное настроение!» </a:t>
            </a:r>
          </a:p>
          <a:p>
            <a:pPr algn="ctr"/>
            <a:r>
              <a:rPr lang="ru-RU" dirty="0"/>
              <a:t>Посмотрите друг на друга и улыбнитесь. </a:t>
            </a:r>
          </a:p>
        </p:txBody>
      </p:sp>
      <p:pic>
        <p:nvPicPr>
          <p:cNvPr id="14344" name="Picture 8" descr="https://im0-tub-ru.yandex.net/i?id=daf8f785fead03daac3cffe20b3f884f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3786214" cy="2058755"/>
          </a:xfrm>
          <a:prstGeom prst="rect">
            <a:avLst/>
          </a:prstGeom>
          <a:noFill/>
        </p:spPr>
      </p:pic>
      <p:pic>
        <p:nvPicPr>
          <p:cNvPr id="14346" name="Picture 10" descr="https://blog.robly.com/wp-content/uploads/2018/02/bigstock-210888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1571636" cy="9709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00232" y="342900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«Дорогие ребята, меня зовут Маша. Приглашаю вас в страну Здоровье. Здесь никто не болеет, вы узнаете много нового и интересного!» А отправимся мы на автобусе. Но сначала сосчитайте сколько окон в нашем автобусе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9198" y="4044008"/>
            <a:ext cx="14847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b="1" i="1" dirty="0">
                <a:solidFill>
                  <a:srgbClr val="FF0000"/>
                </a:solidFill>
              </a:rPr>
              <a:t>7</a:t>
            </a:r>
            <a:endParaRPr lang="ru-RU" sz="20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" y="4913946"/>
            <a:ext cx="4267209" cy="151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51" y="1600200"/>
            <a:ext cx="3916698" cy="4525963"/>
          </a:xfrm>
        </p:spPr>
      </p:pic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7" y="-28688"/>
            <a:ext cx="914402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214290"/>
            <a:ext cx="5580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Остановка </a:t>
            </a:r>
            <a:r>
              <a:rPr lang="ru-RU" sz="4400" b="1" dirty="0"/>
              <a:t>«Чистота»</a:t>
            </a:r>
            <a:r>
              <a:rPr lang="ru-RU" sz="44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2428868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043137" y="2759971"/>
            <a:ext cx="377733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Посмотрите что растет на дереве? Для  чего нужны все эти предметы? Для чего нужно мыло? Когда нужно мыть руки?  Для чего нужно полотенце? Для чего нужна расческа?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нужна зубная паста и зубные щетки?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4122" r="168" b="3797"/>
          <a:stretch/>
        </p:blipFill>
        <p:spPr>
          <a:xfrm>
            <a:off x="457200" y="1089705"/>
            <a:ext cx="4240053" cy="5455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351" y="2398476"/>
            <a:ext cx="734469" cy="1171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222" y="1494225"/>
            <a:ext cx="742698" cy="637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393" y="3569923"/>
            <a:ext cx="1126828" cy="834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0799" y="2564904"/>
            <a:ext cx="1034122" cy="1268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392" y="2398475"/>
            <a:ext cx="992973" cy="492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500042"/>
            <a:ext cx="5254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Остановка</a:t>
            </a:r>
            <a:r>
              <a:rPr lang="ru-RU" sz="3200" b="1" dirty="0"/>
              <a:t>«Полезная кухня»</a:t>
            </a:r>
            <a:endParaRPr lang="ru-RU" sz="32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357298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Крупу в кастрюлю насыпают,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Водой холодной заливают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ставят на плиту вариться.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что тут может получиться? (Каша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s://img2.freepng.ru/20180209/yvw/kisspng-porridge-kasha-milk-breakfast-cream-strawberry-porridge-5a7e036beb07c8.2868161615182078519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2506573" cy="189385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14546" y="3357562"/>
            <a:ext cx="5072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 «Скажи правильно»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42028" y="3863181"/>
            <a:ext cx="55446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риса –…….. (рисовая каша);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гороха - …….(гороховая каша);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кукурузы -…….( кукурузная каша);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гречки - ………(гречневая каша);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овса - ……..(овсяная каша) 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пшена - ……(пшенная каша);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манки - ……..(манная каша) 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перловки -…..( перловая каша);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Каша из ячменя -……( ячневая каша).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428604"/>
            <a:ext cx="415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Остановка «</a:t>
            </a:r>
            <a:r>
              <a:rPr lang="ru-RU" sz="2800" b="1" dirty="0"/>
              <a:t>Будь здоров</a:t>
            </a:r>
            <a:r>
              <a:rPr lang="ru-RU" sz="2800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428736"/>
            <a:ext cx="426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Здоровый человек — это какой человек?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(веселый, бодрый, подвижный и т.д.) </a:t>
            </a:r>
          </a:p>
        </p:txBody>
      </p:sp>
      <p:pic>
        <p:nvPicPr>
          <p:cNvPr id="33794" name="Picture 2" descr="https://ds05.infourok.ru/uploads/ex/0a7a/00110df1-9c11c435/hello_html_m68864d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1431504" cy="1433706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14414" y="2357430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«Люди с самого рожденья жить не могут без движенья». Давайте и мы с вами немножко разомнемся и поиграем в игру.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0034" y="3072348"/>
            <a:ext cx="40719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Выполняем упражненье,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делаем движенья.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Надо плечи нам размять,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Выполняем упражненье,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делаем движенья.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Надо пальцы нам размять,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Выполняем упражненье,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делаем движенья.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Надо ею нам размять,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AutoShape 6" descr="https://2.bp.blogspot.com/-mXK6Psxl4sg/WDFsSk0wT3I/AAAAAAAAAeY/rZ5n1HP-ROsA7Nto988hMvFiTCI01aM5ACLcB/s1600/0_c6606_abe6a60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2.bp.blogspot.com/-mXK6Psxl4sg/WDFsSk0wT3I/AAAAAAAAAeY/rZ5n1HP-ROsA7Nto988hMvFiTCI01aM5ACLcB/s1600/0_c6606_abe6a60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2.bp.blogspot.com/-mXK6Psxl4sg/WDFsSk0wT3I/AAAAAAAAAeY/rZ5n1HP-ROsA7Nto988hMvFiTCI01aM5ACLcB/s1600/0_c6606_abe6a60b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s://varya-orlova-55-dou10dzer.edumsko.ru/uploads/32300/32244/section/648464/dlja_va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AutoShape 14" descr="https://zelsport.ru/uploads/news/22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AutoShape 16" descr="https://www.mbdou96.ru/images/19-20/gruppy/gr-solnyzko/2019-12-25/3/2019-12-25-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AutoShape 18" descr="https://podgotovichka.ru/wp-content/uploads/2017/10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AutoShape 20" descr="https://podgotovichka.ru/wp-content/uploads/2017/10/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AutoShape 22" descr="https://proprikol.ru/wp-content/uploads/2019/09/kartinki-zaryadka-dlya-detej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AutoShape 24" descr="https://proprikol.ru/wp-content/uploads/2019/09/kartinki-zaryadka-dlya-detej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AutoShape 26" descr="https://fsd.multiurok.ru/html/2018/01/28/s_5a6da6d43c9a5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8" descr="https://im0-tub-ru.yandex.net/i?id=daf8f785fead03daac3cffe20b3f884f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71876"/>
            <a:ext cx="4143404" cy="284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34818" name="AutoShape 2" descr="https://proprikol.ru/wp-content/uploads/2019/09/kartinki-zaryadka-dlya-detej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fsd.multiurok.ru/html/2018/01/28/s_5a6da6d43c9a5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00042"/>
            <a:ext cx="4375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Остановка «</a:t>
            </a:r>
            <a:r>
              <a:rPr lang="ru-RU" sz="3200" b="1" dirty="0"/>
              <a:t>Витамины</a:t>
            </a:r>
            <a:r>
              <a:rPr lang="ru-RU" sz="3200" dirty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142984"/>
            <a:ext cx="4525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Скажите чем полезны фрукты и овощи?</a:t>
            </a:r>
          </a:p>
        </p:txBody>
      </p:sp>
      <p:sp>
        <p:nvSpPr>
          <p:cNvPr id="34822" name="AutoShape 6" descr="https://crosti.ru/patterns/00/01/fa/3b5470b75a/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crosti.ru/patterns/00/01/fa/3b5470b75a/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s://i.pinimg.com/736x/a0/a9/b9/a0a9b93cb55a20a602dd778cd259058b--painting-art-watercolor-pain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https://img2.freepng.ru/20180222/aqq/kisspng-vegetable-okra-fruit-illustration-vector-pea-tomato-5a8f9263f0a8f9.97849703151935856398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0" name="AutoShape 14" descr="https://img2.freepng.ru/20180222/aqq/kisspng-vegetable-okra-fruit-illustration-vector-pea-tomato-5a8f9263f0a8f9.97849703151935856398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2" name="AutoShape 16" descr="https://centrideia.ru/ckfinder/userfiles/images/%D0%9E%D0%B2%D0%BE%D1%89%D0%BD%D0%BE%D0%B9%20%D0%BF%D0%B5%D1%80%D0%BF%D0%BE%D0%BB%D0%BE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4" name="AutoShape 18" descr="https://centrideia.ru/ckfinder/userfiles/images/%D0%9E%D0%B2%D0%BE%D1%89%D0%BD%D0%BE%D0%B9%20%D0%BF%D0%B5%D1%80%D0%BF%D0%BE%D0%BB%D0%BE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6" name="AutoShape 20" descr="https://centrideia.ru/ckfinder/userfiles/images/%D0%9E%D0%B2%D0%BE%D1%89%D0%BD%D0%BE%D0%B9%20%D0%BF%D0%B5%D1%80%D0%BF%D0%BE%D0%BB%D0%BE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8" name="AutoShape 22" descr="https://centrideia.ru/ckfinder/userfiles/images/%D0%9E%D0%B2%D0%BE%D1%89%D0%BD%D0%BE%D0%B9%20%D0%BF%D0%B5%D1%80%D0%BF%D0%BE%D0%BB%D0%BE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centrideia.ru/ckfinder/userfiles/images/%D0%9E%D0%B2%D0%BE%D1%89%D0%BD%D0%BE%D0%B9%20%D0%BF%D0%B5%D1%80%D0%BF%D0%BE%D0%BB%D0%BE%D1%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286148" cy="1735401"/>
          </a:xfrm>
          <a:prstGeom prst="rect">
            <a:avLst/>
          </a:prstGeom>
          <a:noFill/>
        </p:spPr>
      </p:pic>
      <p:pic>
        <p:nvPicPr>
          <p:cNvPr id="8196" name="Picture 4" descr="https://crosti.ru/patterns/00/01/fa/3b5470b75a/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392" y="1563925"/>
            <a:ext cx="4079584" cy="173747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115616" y="3571876"/>
            <a:ext cx="7571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«Чудесный мешочек». Вам нужно ответить какой овощ или фрукт?</a:t>
            </a:r>
          </a:p>
        </p:txBody>
      </p:sp>
      <p:pic>
        <p:nvPicPr>
          <p:cNvPr id="8198" name="Picture 6" descr="https://images.by.prom.st/14827587_w640_h640_volshebnye-meshoch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657001"/>
            <a:ext cx="2928958" cy="1928826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428992" y="4000504"/>
            <a:ext cx="57150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Груша –Какая?…..(сладкая, зелёная, сочная.)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Апельсин — ….(оранжевый, сочный, круглый.)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Лимон —….( жёлтый, полезный, кислый.)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Баклажан —…… (фиолетовый, длинный, полезный)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Помидор —….. (красный, сладкий, круглый.)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Огурец —……. (зелёный, длинный, свежий.)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Лук —…… (горький, полезный, вкусный.)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Чеснок —……( белый, хороший, горький.)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Редиска —…… маленькая, красная, горькая.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357166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Остановка «</a:t>
            </a:r>
            <a:r>
              <a:rPr lang="ru-RU" sz="2800" b="1" dirty="0"/>
              <a:t>Здоровье в порядке</a:t>
            </a:r>
            <a:r>
              <a:rPr lang="ru-RU" sz="2800" dirty="0"/>
              <a:t>!»</a:t>
            </a:r>
          </a:p>
        </p:txBody>
      </p:sp>
      <p:pic>
        <p:nvPicPr>
          <p:cNvPr id="7170" name="Picture 2" descr="https://mypresentation.ru/documents_6/e2cfada6ec946881581e79c5cf3de37e/img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1417637"/>
            <a:ext cx="7859216" cy="512402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flipH="1">
            <a:off x="-2853350" y="5710664"/>
            <a:ext cx="2634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«Найди лишнее»</a:t>
            </a:r>
          </a:p>
        </p:txBody>
      </p:sp>
      <p:pic>
        <p:nvPicPr>
          <p:cNvPr id="7172" name="Picture 4" descr="https://fhd.multiurok.ru/d/2/f/d2f3faa075f61d9102fc022448b57d9b1f1376fe/zadaniie-na-tiemu-pitaniie-5-klass-sbo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781438" y="3625833"/>
            <a:ext cx="3333773" cy="2500330"/>
          </a:xfrm>
          <a:prstGeom prst="rect">
            <a:avLst/>
          </a:prstGeom>
          <a:noFill/>
        </p:spPr>
      </p:pic>
      <p:pic>
        <p:nvPicPr>
          <p:cNvPr id="7174" name="Picture 6" descr="https://dc333.ru/wp-content/uploads/2019/04/7cb9b951fbeee5886f4fc27a9b1321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86219" y="935015"/>
            <a:ext cx="3428992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"/>
            <a:ext cx="9144027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flipH="1">
            <a:off x="1187623" y="160338"/>
            <a:ext cx="5328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Игра «Найди лишнее». </a:t>
            </a:r>
          </a:p>
        </p:txBody>
      </p:sp>
      <p:pic>
        <p:nvPicPr>
          <p:cNvPr id="7172" name="Picture 4" descr="https://fhd.multiurok.ru/d/2/f/d2f3faa075f61d9102fc022448b57d9b1f1376fe/zadaniie-na-tiemu-pitaniie-5-klass-sbo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34925"/>
            <a:ext cx="8147248" cy="43945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5946462"/>
            <a:ext cx="5026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Какие продукты  вы выбрали? (полезные)</a:t>
            </a:r>
          </a:p>
        </p:txBody>
      </p:sp>
    </p:spTree>
    <p:extLst>
      <p:ext uri="{BB962C8B-B14F-4D97-AF65-F5344CB8AC3E}">
        <p14:creationId xmlns:p14="http://schemas.microsoft.com/office/powerpoint/2010/main" val="264709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4338" name="Picture 2" descr="https://funart.pro/uploads/posts/2020-04/1588231292_18-p-foni-dlya-sozdaniya-prezentatsii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photoshop-kopona.com/uploads/posts/2018-02/1518299273_abstract-texture-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funart.pro/uploads/posts/2020-04/1587643966_25-p-krasivie-foni-dlya-prezentatsii-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476" y="0"/>
            <a:ext cx="914402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357166"/>
            <a:ext cx="5236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 Остановка «</a:t>
            </a:r>
            <a:r>
              <a:rPr lang="ru-RU" sz="3600" b="1" dirty="0"/>
              <a:t>Сделай сам»</a:t>
            </a:r>
            <a:endParaRPr lang="ru-RU" sz="36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1000108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вам нужно вылепить полезной фрукт или овощ.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28966"/>
            <a:ext cx="7488832" cy="42717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522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9</cp:revision>
  <dcterms:created xsi:type="dcterms:W3CDTF">2020-10-18T12:32:42Z</dcterms:created>
  <dcterms:modified xsi:type="dcterms:W3CDTF">2020-10-19T06:21:53Z</dcterms:modified>
</cp:coreProperties>
</file>