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3" r:id="rId3"/>
    <p:sldId id="266" r:id="rId4"/>
    <p:sldId id="267" r:id="rId5"/>
    <p:sldId id="268" r:id="rId6"/>
    <p:sldId id="269" r:id="rId7"/>
    <p:sldId id="272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356" y="0"/>
            <a:ext cx="9285356" cy="696401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6038" y="1852567"/>
            <a:ext cx="5035828" cy="841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n w="0"/>
                <a:solidFill>
                  <a:srgbClr val="003374"/>
                </a:solidFill>
                <a:latin typeface="+mn-lt"/>
              </a:rPr>
              <a:t>Клуб «</a:t>
            </a:r>
            <a:r>
              <a:rPr lang="ru-RU" sz="3600" b="1" dirty="0" err="1">
                <a:ln w="0"/>
                <a:solidFill>
                  <a:srgbClr val="003374"/>
                </a:solidFill>
                <a:latin typeface="+mn-lt"/>
              </a:rPr>
              <a:t>Подготовишки</a:t>
            </a:r>
            <a:r>
              <a:rPr lang="ru-RU" sz="3600" b="1" dirty="0">
                <a:ln w="0"/>
                <a:solidFill>
                  <a:srgbClr val="003374"/>
                </a:solidFill>
                <a:latin typeface="+mn-lt"/>
              </a:rPr>
              <a:t>»</a:t>
            </a:r>
          </a:p>
          <a:p>
            <a:endParaRPr lang="ru-RU" sz="3600" b="1" dirty="0">
              <a:ln w="0"/>
              <a:solidFill>
                <a:srgbClr val="003374"/>
              </a:solidFill>
              <a:latin typeface="+mn-lt"/>
            </a:endParaRPr>
          </a:p>
          <a:p>
            <a:r>
              <a:rPr lang="ru-RU" sz="4400" b="1" dirty="0">
                <a:ln w="0"/>
                <a:solidFill>
                  <a:schemeClr val="accent2">
                    <a:lumMod val="75000"/>
                  </a:schemeClr>
                </a:solidFill>
                <a:latin typeface="+mn-lt"/>
              </a:rPr>
              <a:t>      Занятие № </a:t>
            </a:r>
            <a:r>
              <a:rPr lang="ru-RU" sz="4400" b="1" dirty="0" smtClean="0">
                <a:ln w="0"/>
                <a:solidFill>
                  <a:schemeClr val="accent2">
                    <a:lumMod val="75000"/>
                  </a:schemeClr>
                </a:solidFill>
                <a:latin typeface="+mn-lt"/>
              </a:rPr>
              <a:t>4</a:t>
            </a:r>
            <a:endParaRPr lang="en-US" sz="4400" b="1" dirty="0">
              <a:ln w="0"/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8B12F5B-AF5A-4158-A682-40B4D935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049" y="1789043"/>
            <a:ext cx="3216717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D9E5B6-2BC3-4559-9D64-5C0F4BE3E7E0}"/>
              </a:ext>
            </a:extLst>
          </p:cNvPr>
          <p:cNvSpPr txBox="1"/>
          <p:nvPr/>
        </p:nvSpPr>
        <p:spPr>
          <a:xfrm>
            <a:off x="3903014" y="248190"/>
            <a:ext cx="473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n w="0"/>
                <a:solidFill>
                  <a:schemeClr val="accent2">
                    <a:lumMod val="75000"/>
                  </a:schemeClr>
                </a:solidFill>
              </a:rPr>
              <a:t>Подготовила </a:t>
            </a:r>
            <a:r>
              <a:rPr lang="ru-RU" b="1" dirty="0" smtClean="0">
                <a:ln w="0"/>
                <a:solidFill>
                  <a:schemeClr val="accent2">
                    <a:lumMod val="75000"/>
                  </a:schemeClr>
                </a:solidFill>
              </a:rPr>
              <a:t>учитель-дефектолог:</a:t>
            </a:r>
          </a:p>
          <a:p>
            <a:pPr algn="r"/>
            <a:r>
              <a:rPr lang="ru-RU" b="1" dirty="0" smtClean="0">
                <a:ln w="0"/>
                <a:solidFill>
                  <a:schemeClr val="accent2">
                    <a:lumMod val="75000"/>
                  </a:schemeClr>
                </a:solidFill>
              </a:rPr>
              <a:t> Конакова В.В.</a:t>
            </a:r>
            <a:endParaRPr lang="ru-RU" b="1" dirty="0">
              <a:ln w="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24364D-B663-406C-97E6-537B30598333}"/>
              </a:ext>
            </a:extLst>
          </p:cNvPr>
          <p:cNvSpPr txBox="1"/>
          <p:nvPr/>
        </p:nvSpPr>
        <p:spPr>
          <a:xfrm>
            <a:off x="1659834" y="3066510"/>
            <a:ext cx="47542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Начальная подготовка родителей и детей к школе.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91A51F-B7DB-4A33-A1D4-78414D8B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31" y="102267"/>
            <a:ext cx="7886699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Игровая разминка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«В школу я иду и с собой беру…»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00FB2D-C059-4512-83EC-40E39D1F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1131626"/>
            <a:ext cx="8673736" cy="20948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Предлагаем ребёнку собрать портфель в школу. Начинаем игру словами: «В школу я иду и с собой беру…тетрадь». Ребёнок должен повторить эти слова и добавить к сказанному свой предмет и т.д.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242B800-CF2D-4472-87E4-1587F44D7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902" y="2231403"/>
            <a:ext cx="6758609" cy="46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396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FBC973-53D1-47C2-B48A-782F4F07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05042">
            <a:off x="2584888" y="603109"/>
            <a:ext cx="4362934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Игра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«Чем похожи, чем различны?»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E0B1F6F6-6CE2-4B7D-9199-77F064505A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704">
            <a:off x="2099304" y="152267"/>
            <a:ext cx="5337281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43A1A2-3017-4B51-88D4-A5FE1186659A}"/>
              </a:ext>
            </a:extLst>
          </p:cNvPr>
          <p:cNvSpPr txBox="1"/>
          <p:nvPr/>
        </p:nvSpPr>
        <p:spPr>
          <a:xfrm>
            <a:off x="1972491" y="4919008"/>
            <a:ext cx="58652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очереди вытаскиваем карточки с предметами (по несколько пар) и предлагаем найти и назвать несколько вариантов: чем предметы похожи и чем различаются.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13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10A50C-8F0D-4F2F-8804-7A84BAA7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Подвижная игра «Море волнуется»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1D60BE-4045-41E5-AA04-9418DD22A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730" y="4114799"/>
            <a:ext cx="6087292" cy="3068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слова «море волнуется – раз, два…» участники передвигаются по залу, на слова «...три – морская(лесная, сказочная) фигура замри» - изображают существо и замирают на месте. После слов «отомри» игра продолжается.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q\Desktop\5-768x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212" y="921069"/>
            <a:ext cx="6662057" cy="243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396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C3496D-1421-41D6-AF47-C11444B3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85" y="211531"/>
            <a:ext cx="7886699" cy="104722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Задание «Рисование по памяти»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157338-FB3D-43D9-8FF4-A3D39D0BD72C}"/>
              </a:ext>
            </a:extLst>
          </p:cNvPr>
          <p:cNvSpPr txBox="1"/>
          <p:nvPr/>
        </p:nvSpPr>
        <p:spPr>
          <a:xfrm>
            <a:off x="1502229" y="3605349"/>
            <a:ext cx="62701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Взрослый читает небольшой текст. Задача ребёнка- - внимательно прослушать, после чего нарисовать рисунок по услышанному, чтобы точно отобразить в нём содержание текста. Вариант текста: «На поляне выросла большая ёлка. Под ёлкой три гриба спрятались в траве, а ещё два гриба – уже в корзине у мальчика»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q\Desktop\hello_html_2dc85c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075" y="1149532"/>
            <a:ext cx="3184000" cy="2388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149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q\Desktop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537" y="195264"/>
            <a:ext cx="2939008" cy="2323378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5797DC-C6EA-4119-96F5-6C2E3F69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69817"/>
            <a:ext cx="5419452" cy="10472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Игра «Муха»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E7C121-64B8-4C7F-BEDD-F27CB7349C21}"/>
              </a:ext>
            </a:extLst>
          </p:cNvPr>
          <p:cNvSpPr txBox="1"/>
          <p:nvPr/>
        </p:nvSpPr>
        <p:spPr>
          <a:xfrm>
            <a:off x="1541417" y="2725571"/>
            <a:ext cx="617873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Перед ребёнком лежит таблица с цифрами и фишка (фигурка насекомого). Взрослый предлагает с помощью фишки проследить движение мухи. Он озвучивает ситуацию: прилетела муха и села в верхний левый угол. Затем повернула на одну клетку вправо, на две клетки вниз. Затем на одну клетку влево, на две – вниз, на одну – вправо. Участники должны сказать, где оказалась муха, назвать номер клетки. Усложнённый вариант  игры- без фишки, нужно проследить движение мухи глазами.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2924" y="1415533"/>
            <a:ext cx="42469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Материалы: Таблица с цифрами,</a:t>
            </a:r>
          </a:p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фишка.</a:t>
            </a:r>
          </a:p>
        </p:txBody>
      </p:sp>
    </p:spTree>
    <p:extLst>
      <p:ext uri="{BB962C8B-B14F-4D97-AF65-F5344CB8AC3E}">
        <p14:creationId xmlns:p14="http://schemas.microsoft.com/office/powerpoint/2010/main" xmlns="" val="429441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12D00-A94A-438C-827B-FCE1D3F8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44" y="170759"/>
            <a:ext cx="7886699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Упражнение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«Дерево моих достижений»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7878A5-C64B-4A38-B17E-DD4B2468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1243307"/>
            <a:ext cx="7886699" cy="20430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Материалы: изображение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деревьев на листе А4,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цветная бумага, ножницы,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клей, цветные карандаши, ручки.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Задание: Изображения деревьев необходимо раскрасить и украсить тремя – пятью цветами и плодами своих достижений и умений. Ребёнок из цветной бумаги вырезает плоды и цветки и пишет на них свои достижения. Например: научился плавать, кататься на роликах и т.д.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q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19" y="3222932"/>
            <a:ext cx="5055327" cy="3389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228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11370E-B69F-4BF3-8234-968205D2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81" y="139149"/>
            <a:ext cx="7886699" cy="104722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Рефлексия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902D5F85-E439-4BF9-A090-A2424CB672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95" r="-996"/>
          <a:stretch/>
        </p:blipFill>
        <p:spPr bwMode="auto">
          <a:xfrm>
            <a:off x="2338126" y="1448543"/>
            <a:ext cx="4229208" cy="2060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D18EE9-1E5E-4625-8590-36FE2051977B}"/>
              </a:ext>
            </a:extLst>
          </p:cNvPr>
          <p:cNvSpPr txBox="1"/>
          <p:nvPr/>
        </p:nvSpPr>
        <p:spPr>
          <a:xfrm>
            <a:off x="1901687" y="4142817"/>
            <a:ext cx="55195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Что было самым сложным?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Что было самым интересным?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Понравилось ли играть вместе?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4469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>
            <a:extLst>
              <a:ext uri="{FF2B5EF4-FFF2-40B4-BE49-F238E27FC236}">
                <a16:creationId xmlns:a16="http://schemas.microsoft.com/office/drawing/2014/main" xmlns="" id="{9DD00044-59AE-465D-895E-D32DF47390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211" y="1210436"/>
            <a:ext cx="7087578" cy="48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7C0424BC-D539-4049-95B0-A393DEF3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7039">
            <a:off x="-186438" y="924062"/>
            <a:ext cx="9516875" cy="14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215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12147</TotalTime>
  <Words>386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Игровая разминка  «В школу я иду и с собой беру…»</vt:lpstr>
      <vt:lpstr>Игра «Чем похожи, чем различны?» </vt:lpstr>
      <vt:lpstr>Подвижная игра «Море волнуется»</vt:lpstr>
      <vt:lpstr>Задание «Рисование по памяти»</vt:lpstr>
      <vt:lpstr>Игра «Муха»</vt:lpstr>
      <vt:lpstr>Упражнение  «Дерево моих достижений»</vt:lpstr>
      <vt:lpstr>Рефлексия</vt:lpstr>
      <vt:lpstr>Слайд 9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11 группа</cp:lastModifiedBy>
  <cp:revision>111</cp:revision>
  <dcterms:created xsi:type="dcterms:W3CDTF">2016-11-18T14:12:19Z</dcterms:created>
  <dcterms:modified xsi:type="dcterms:W3CDTF">2021-02-20T06:31:11Z</dcterms:modified>
</cp:coreProperties>
</file>