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3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BAAC6-5F6F-4063-A864-2B6B8D542A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95619-0F6E-4CA4-B5D6-8353A896C3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5619-0F6E-4CA4-B5D6-8353A896C31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7;&#1077;&#1083;&#1080;&#1085;&#1099;\Desktop\&#1040;&#1091;&#1076;&#1080;&#1086;&#1089;&#1082;&#1072;&#1079;&#1082;&#1072;%20&#1053;&#1080;&#1082;&#1080;&#1090;&#1072;%20&#1050;&#1086;&#1078;&#1077;&#1084;&#1103;&#1082;&#1072;%20%20&#1089;&#1083;&#1091;&#1096;&#1072;&#1090;&#1100;%20&#1086;&#1085;&#1083;&#1072;&#1081;&#1085;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1196752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Интегрированное занятие в подготовительной к школе группе на тему: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«Чтение русской народной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сказки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«Никита Кожемяка»»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3645024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Селина Е.А.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Печникова Н.Н.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6237312"/>
            <a:ext cx="184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Тазовский 2020г.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7346"/>
            <a:ext cx="77048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Физкультурная минутка "Сказки"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Мышка быстренько бежала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(бег на месте)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Мышка хвостиком виляла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(имитация движения)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Ой, яичко уронила 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наклониться, "поднять яичко")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Посмотрите-ка, разбила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(показать "яичко" на вытянутых руках)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ее мы посадили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(наклониться)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водой ее полили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(имитация движения)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Вырастала репка хороша и крепка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(развести руки в стороны)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теперь ее потянем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(имитация движения)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из репы кашу сварим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(имитация еды)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будем мы от репки здоровые и крепкие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(показать "силу")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славная семья козлят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любим, прыгать и скакать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(подпрыгивание на месте)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любим, бегать и играться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Любим рожками бодать.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 указательными пальчиками обоих рук показывают "рожки")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fsd.kopilkaurokov.ru/up/html/2019/06/02/k_5cf3b27be35f7/513123_1.jpeg"/>
          <p:cNvPicPr>
            <a:picLocks noChangeAspect="1" noChangeArrowheads="1"/>
          </p:cNvPicPr>
          <p:nvPr/>
        </p:nvPicPr>
        <p:blipFill>
          <a:blip r:embed="rId2" cstate="print"/>
          <a:srcRect t="40541" r="2703" b="2703"/>
          <a:stretch>
            <a:fillRect/>
          </a:stretch>
        </p:blipFill>
        <p:spPr bwMode="auto">
          <a:xfrm>
            <a:off x="1979712" y="4221088"/>
            <a:ext cx="5472608" cy="239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5" y="4766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завершении нашего путешествия по сказкам, я предлагаю вам слепить богатыря.</a:t>
            </a:r>
            <a:endParaRPr lang="ru-RU" dirty="0"/>
          </a:p>
        </p:txBody>
      </p:sp>
      <p:pic>
        <p:nvPicPr>
          <p:cNvPr id="26626" name="Picture 2" descr="https://ds05.infourok.ru/uploads/ex/124e/000f066d-e201e02f/hello_html_m307586e1.jpg"/>
          <p:cNvPicPr>
            <a:picLocks noChangeAspect="1" noChangeArrowheads="1"/>
          </p:cNvPicPr>
          <p:nvPr/>
        </p:nvPicPr>
        <p:blipFill>
          <a:blip r:embed="rId2" cstate="print"/>
          <a:srcRect t="17640" r="1538" b="1721"/>
          <a:stretch>
            <a:fillRect/>
          </a:stretch>
        </p:blipFill>
        <p:spPr bwMode="auto">
          <a:xfrm>
            <a:off x="2195736" y="1052736"/>
            <a:ext cx="4896544" cy="5311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2.infourok.ru/uploads/ex/0a1e/0008959d-a0029249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s.znanio.ru/methodology/images/b2/99/b29928c52b8061ded08158c5f2d7cc273a7f41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83273" cy="6011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t3.ggpht.com/a/AATXAJwOJ7_Om0Nz2M6ouwsTXG9DHey0S6xN4KE-ng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5077072" cy="5077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посмотрите, что это такое? А где мы его можем встретить? Это не простой клубок, а волшебный и сегодня он нас проведёт в сказку. Готовы?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путь! закрыли глаза, вдохнули воздух носиком и выдохнули. А теперь мы скажем дружно: «Раз, два, три в сказку мы попасть хотим!».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вот мы с вами в гостях у сказки, а для того чтобы хорошо слушать и рассказывать сказки нужно поразмять наш веселый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язычок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3"/>
            <a:ext cx="51125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Жил-был язычок. (Высунуть язык.)</a:t>
            </a:r>
          </a:p>
          <a:p>
            <a:r>
              <a:rPr lang="ru-RU" dirty="0" smtClean="0"/>
              <a:t>Решил язычок погулять, сел на коня и поскакал. (Пощелкать языком как лошадка и попрыгать.)</a:t>
            </a:r>
          </a:p>
          <a:p>
            <a:r>
              <a:rPr lang="ru-RU" dirty="0" smtClean="0"/>
              <a:t>Скакал язычок, скакал и встретил змейку. (Высовывать  острый язык и забирать обратно.)</a:t>
            </a:r>
          </a:p>
          <a:p>
            <a:r>
              <a:rPr lang="ru-RU" dirty="0" smtClean="0"/>
              <a:t>— Давай играть вместе, — предложила змейка язычку.</a:t>
            </a:r>
          </a:p>
          <a:p>
            <a:r>
              <a:rPr lang="ru-RU" dirty="0" smtClean="0"/>
              <a:t>И решили они </a:t>
            </a:r>
            <a:r>
              <a:rPr lang="ru-RU" dirty="0" smtClean="0"/>
              <a:t>поиграть </a:t>
            </a:r>
            <a:r>
              <a:rPr lang="ru-RU" dirty="0" smtClean="0"/>
              <a:t>в песочнице. Взяли лопатки ( арт.упр. «Лопатка») и стали копать (поднимать кончик широкого языка и удерживать 2 секунд, повторять несколько раз.)</a:t>
            </a:r>
          </a:p>
          <a:p>
            <a:r>
              <a:rPr lang="ru-RU" dirty="0" smtClean="0"/>
              <a:t>Поиграли в футбол. (Упираться острым языком то в одну щеку, то в другую.)</a:t>
            </a:r>
          </a:p>
          <a:p>
            <a:r>
              <a:rPr lang="ru-RU" dirty="0" smtClean="0"/>
              <a:t>Посмотрели на часы. ( Упражнение «Часики».)</a:t>
            </a:r>
          </a:p>
          <a:p>
            <a:r>
              <a:rPr lang="ru-RU" dirty="0" smtClean="0"/>
              <a:t>Пора домой.</a:t>
            </a:r>
          </a:p>
          <a:p>
            <a:r>
              <a:rPr lang="ru-RU" dirty="0" smtClean="0"/>
              <a:t>И </a:t>
            </a:r>
            <a:r>
              <a:rPr lang="ru-RU" dirty="0" smtClean="0"/>
              <a:t>поскакали домой. ( Щелкать языком.)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2" name="Picture 4" descr="https://cf.ppt-online.org/files/slide/3/3WgCucL7GBOUoNPkq9phyanK6zVjmJZrs28exX/slide-0.jpg"/>
          <p:cNvPicPr>
            <a:picLocks noChangeAspect="1" noChangeArrowheads="1"/>
          </p:cNvPicPr>
          <p:nvPr/>
        </p:nvPicPr>
        <p:blipFill>
          <a:blip r:embed="rId2" cstate="print"/>
          <a:srcRect l="23870" t="20006" r="14853" b="7056"/>
          <a:stretch>
            <a:fillRect/>
          </a:stretch>
        </p:blipFill>
        <p:spPr bwMode="auto">
          <a:xfrm>
            <a:off x="5652120" y="188640"/>
            <a:ext cx="3024336" cy="2696396"/>
          </a:xfrm>
          <a:prstGeom prst="rect">
            <a:avLst/>
          </a:prstGeom>
          <a:noFill/>
        </p:spPr>
      </p:pic>
      <p:pic>
        <p:nvPicPr>
          <p:cNvPr id="17414" name="Picture 6" descr="https://1.bp.blogspot.com/--t4hn2BxJ1E/XoopSoLd7rI/AAAAAAAAAAM/jp20uhkEPYQcFn1_ieuFP3Xctov3Jvc7wCLcBGAsYHQ/s1600/hello_html_797608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24944"/>
            <a:ext cx="3404888" cy="1177141"/>
          </a:xfrm>
          <a:prstGeom prst="rect">
            <a:avLst/>
          </a:prstGeom>
          <a:noFill/>
        </p:spPr>
      </p:pic>
      <p:pic>
        <p:nvPicPr>
          <p:cNvPr id="17416" name="Picture 8" descr="https://thepresentation.ru/img/thumbs/041407bdf4d91412350448fd23bfafba-800x.jpg"/>
          <p:cNvPicPr>
            <a:picLocks noChangeAspect="1" noChangeArrowheads="1"/>
          </p:cNvPicPr>
          <p:nvPr/>
        </p:nvPicPr>
        <p:blipFill>
          <a:blip r:embed="rId4" cstate="print"/>
          <a:srcRect t="29881" r="1407" b="5860"/>
          <a:stretch>
            <a:fillRect/>
          </a:stretch>
        </p:blipFill>
        <p:spPr bwMode="auto">
          <a:xfrm>
            <a:off x="6084168" y="4149080"/>
            <a:ext cx="288032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s://ds05.infourok.ru/uploads/ex/0f0f/000231ee-87cb9adf/img22.jpg"/>
          <p:cNvPicPr>
            <a:picLocks noChangeAspect="1" noChangeArrowheads="1"/>
          </p:cNvPicPr>
          <p:nvPr/>
        </p:nvPicPr>
        <p:blipFill>
          <a:blip r:embed="rId5" cstate="print"/>
          <a:srcRect l="6300" t="27300" r="5501" b="7601"/>
          <a:stretch>
            <a:fillRect/>
          </a:stretch>
        </p:blipFill>
        <p:spPr bwMode="auto">
          <a:xfrm>
            <a:off x="4427984" y="5301208"/>
            <a:ext cx="2812270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 обычно начинается сказка? С каких слов? (жили-были, это случилось давно, однажды в лесу, в некотором царстве… и т.д.)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какими словами заканчивается сказка? (стали они жить-поживать, вот и сказке конец, а кто слушал молодец… т.д.)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Ребята, а о чем обычно рассказывается в сказках? (о приключениях людей и животных, о загадочных и волшебных событиях). Сказки всегда  поучительные.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book24.kz/upload/iblock/603/60312c5b4b9d4107a13f361325b973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4664"/>
            <a:ext cx="2664296" cy="271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yandex-images.naydex.net/56st1ZB32/9096ceLZS8b/SgneuUxwJg9rLqceAvVeKIC40EXL26lADqyD6cg6CH2eOGioxP5FR8xvigMxypQSqBoPUBBaT64SUvZ23eCqys9K2fzMdOdfPX82AlT1D-0TrMbFX91ughroxL1dq8_vSjqz_JT6VlPaOxFC8MpT2WKSyM3exJUxTYy9MQkjqx4IzMnvw_p2QuXu5sYN-tuxhrRbD4ITMcCGq1wliTGQPRZxr-IM9NgelzRdFGlVhhOn2AoOmY6RN8ECd7rM7OiUDpnL4wT4rAguK2XDD_kZegL9kM7B0f7BDqDYqkV00b4T82FhRjjQGR30EJYs2k7dLpgNRRdHEvuJjnQzAi3n2wNXCKcFsCxAreYih0s31vLOuldIxJgwBotiUGoEep91m7crYYz20JbaM9CYIROPnmkWggBciloyBMX8uQ1p4loFEsShAj5mwaPioEfEN59-SHBbSMvYcgIKbRYsjb9XeZQ-ZSJFut9R3fbeGCDcgZZokAnPVI2a-sYMu_TEq2JWD5XNLkj8rMAhZu7IRbJRMUw0mwRLXT5GjGUcrUA9m3oScWzoTPAUHtl-FNUqGkYXIVDETFyNkfnNzfv6z2Hj0UiWzasEdicDLmMoAQCwnr1KcxfCxB5zh4eqXKBBvRp9mfkv4Ma021vSsdQdal8B3-weg0BdDJv2gsT1dk9oYdyC18xiSX4iAuAhIkxC8tFwDDkfj4OT8keKIV1sxbrZstPxri2H_BRYHH9XkCVShpps1wIAlcWQvU_OdvLP5WRRzFNO4kozrotgqGrBhzUTMIszGUyAW7jBTq0T5gm3VjBUeCShRr7d3xLx1B1gHsWQrRlAS9xEVP6OzXD1zO4sFY4cDiSEd-bIr2xjCAH92jnNPp6OxNzxxYFlEi5MP1N-lDDj7Ar429LQ_FvbZlcPX2ffQccTwdCwQkZ0tIThIRtLU8_iRzPnjG4rqYaI91y4xPpRgs4Qd4AN4JCqT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3236912"/>
            <a:ext cx="3240360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s://avatars.mds.yandex.net/get-zen_doc/1887828/pub_5d4bfefe80879d00ad7b01fa_5d4c00dfb5e99200add6f24b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89040"/>
            <a:ext cx="3709754" cy="257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32656"/>
            <a:ext cx="205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Отгадайте загадки: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2862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1.Красна девица грустна,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Ей не нравится весна.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Ей на солнце тяжко,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Слезы льет бедняжка.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908720"/>
            <a:ext cx="2790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Аленушки-сестрицы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Унесли братишку птицы.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 они летят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Далеко они глядят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132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3.Летела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стрела и попала в болото,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этом болоте поймал ее кто-то.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Кто, распростившись с зеленою кожей.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Сделался милой, красивой, пригожей?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2132856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4.Посадил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дед в поле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 целое росла.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Всей семьей ее тянули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крупная была.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717032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сметане был мешен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русской печке испечен.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Повстречал в лесу зверей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ушел от них скорей.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35730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Жили-были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 ребят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Белых маленьких козлят.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Проник обманом серый в дом.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Коза потом его нашла,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Перехитрить его смогла.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всех детей своих спасла.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skazkibasni.com/wp-content/uploads/2012/12/Sneguro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1726107" cy="194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s://www.time4puzzle.com/puzzledata/3512/preview/201610201001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20688"/>
            <a:ext cx="165972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s://i.pinimg.com/736x/f3/c1/d3/f3c1d389043569f813f88251cb932fd2--mi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996952"/>
            <a:ext cx="1728192" cy="1815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s://ds05.infourok.ru/uploads/ex/114b/00169302-907f6d9c/hello_html_m4feb62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725144"/>
            <a:ext cx="1728192" cy="19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s://ds02.infourok.ru/uploads/ex/0cf7/00069ca6-748e1c53/img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345832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6" name="Picture 12" descr="https://cdn1.ozone.ru/multimedia/1021559064.jpg"/>
          <p:cNvPicPr>
            <a:picLocks noChangeAspect="1" noChangeArrowheads="1"/>
          </p:cNvPicPr>
          <p:nvPr/>
        </p:nvPicPr>
        <p:blipFill>
          <a:blip r:embed="rId8" cstate="print"/>
          <a:srcRect r="1468" b="16960"/>
          <a:stretch>
            <a:fillRect/>
          </a:stretch>
        </p:blipFill>
        <p:spPr bwMode="auto">
          <a:xfrm>
            <a:off x="683568" y="4797152"/>
            <a:ext cx="189381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 "Любимые сказки"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(Дети поочередно загибают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пальчики.На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последнюю строчку хлопают в ладоши.)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пальчики считать,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Будем сказки называть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Рукавичка, Теремок,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Колобок - румяный бок.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Снегурочка - краса,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медведя, Волк - Лиса.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забудем Сивку-Бурку,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Нашу вещую каурку.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 жар-птицу сказку знаем,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Репку мы не забываем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Знаем Волка и козлят.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Этим сказкам каждый рад.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fsd.videouroki.net/html/2017/03/26/v_58d79f2d30f5a/img11.jpg"/>
          <p:cNvPicPr>
            <a:picLocks noChangeAspect="1" noChangeArrowheads="1"/>
          </p:cNvPicPr>
          <p:nvPr/>
        </p:nvPicPr>
        <p:blipFill>
          <a:blip r:embed="rId2" cstate="print"/>
          <a:srcRect l="12994" r="43301"/>
          <a:stretch>
            <a:fillRect/>
          </a:stretch>
        </p:blipFill>
        <p:spPr bwMode="auto">
          <a:xfrm>
            <a:off x="4860032" y="1196752"/>
            <a:ext cx="381642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2175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сказки  называются народными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6470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послушайте русскую народную сказку «Никита Кожемяка». Эта сказка не имеет автора, но у нее есть обработчик  А.Афанасьев.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Аудиосказка Никита Кожемяка  слушать онлай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7120114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Ребята как называется сказка?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Кто  главные герои в сказке?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Кем был главный герой?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каком городе появился змей?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Почему змея боялись?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 царь с царицей узнали кто сильнее змея?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Смог сам царь уговорить Никиту Кожемяку?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Кто помог царю уговорить Никиту Кожемяку?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Кто победил в битве?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 Что предложил змей Никите Кожемяке?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Чем закончилась сказка?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«Были на Руси силачи-богатыри, которые могли в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одиночку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змея победить. И не ради славы, а чтобы помочь городу, стране».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 вы думаете, есть ли  волшебные, выдуманные, нереальные моменты в сказке?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cdn.ast.ru/v2/ASE000000000834218/PDF/ASE000000000834218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2880320" cy="3565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276</Words>
  <Application>Microsoft Office PowerPoint</Application>
  <PresentationFormat>Экран (4:3)</PresentationFormat>
  <Paragraphs>45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Селины</dc:creator>
  <cp:lastModifiedBy>Селина Елена Александровна</cp:lastModifiedBy>
  <cp:revision>2</cp:revision>
  <dcterms:created xsi:type="dcterms:W3CDTF">2021-02-02T09:38:53Z</dcterms:created>
  <dcterms:modified xsi:type="dcterms:W3CDTF">2021-02-02T12:20:04Z</dcterms:modified>
</cp:coreProperties>
</file>