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91" autoAdjust="0"/>
  </p:normalViewPr>
  <p:slideViewPr>
    <p:cSldViewPr snapToGrid="0">
      <p:cViewPr>
        <p:scale>
          <a:sx n="64" d="100"/>
          <a:sy n="64" d="100"/>
        </p:scale>
        <p:origin x="13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5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7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4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8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74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6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60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2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AE43-CBB7-488B-B9DA-FA8D6A5A57A9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5107-3D60-4598-88B8-31AD0782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752" y="1620256"/>
            <a:ext cx="9966899" cy="2387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подготовительной к школе группе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профессии нужны,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профессии важны»</a:t>
            </a:r>
            <a:br>
              <a:rPr lang="ru-RU" dirty="0"/>
            </a:br>
            <a:b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8268082" y="4007856"/>
            <a:ext cx="27209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Селина Е.А</a:t>
            </a:r>
          </a:p>
          <a:p>
            <a:pPr algn="r" eaLnBrk="1" hangingPunct="1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</p:txBody>
      </p:sp>
      <p:pic>
        <p:nvPicPr>
          <p:cNvPr id="2050" name="Picture 2" descr="https://illustrators.ru/uploads/illustration/image/584744/main_584744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6680"/>
          <a:stretch/>
        </p:blipFill>
        <p:spPr bwMode="auto">
          <a:xfrm>
            <a:off x="3746526" y="2604052"/>
            <a:ext cx="4521556" cy="370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8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5391" y="1115941"/>
            <a:ext cx="4585649" cy="5134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вам большое, ребята. Теперь я очень много узнал о профессиях. Все профессии, о которых мы сегодня говорили и те, о которых не успели сказать, очень важны и нужны всем людям. Нельзя выделить более необходимые и менее нужные профессии. Они все нужны. Ни одна профессия не может существовать отдельно от другой. Многие связаны между собой и помогают друг другу. Побегу скорее  в Цветочный городок и расскажу своим друзьям о профессиях. До свиданья!»</a:t>
            </a:r>
          </a:p>
          <a:p>
            <a:endParaRPr lang="ru-RU" dirty="0"/>
          </a:p>
        </p:txBody>
      </p:sp>
      <p:pic>
        <p:nvPicPr>
          <p:cNvPr id="4" name="Picture 2" descr="https://xn--80akjddcen.xn--80asehdb/upload/iblock/f13/b1057987f156672553357f3148b3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04" y="272955"/>
            <a:ext cx="5420855" cy="623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58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 нам сегодня придёт гость. Чтобы узнать кто это, вам нужно отгадать загадку: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Он, конечно, самый главный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Озорник-шалун забавный.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огромной синей шляпе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Неумеха и растяпа.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(Незнайка)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xn--80akjddcen.xn--80asehdb/upload/iblock/f13/b1057987f156672553357f3148b384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33" y="725199"/>
            <a:ext cx="4954978" cy="57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pixabay.com/photo/2014/12/21/23/28/gifts-575399_128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1" y="3878738"/>
            <a:ext cx="2915149" cy="25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2911587"/>
            <a:ext cx="395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Добрый день! Я нашел на луне вот эту волшебную коробку. Открыл, посмотрел содержимое. А там, какие- то конверты, ничего не понял! Я - то думал, что нашел сокровища. Решил вот принести вам, помогите мне разобраться, что тут.</a:t>
            </a:r>
          </a:p>
          <a:p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-Ну что, поможем, ребята?</a:t>
            </a:r>
          </a:p>
          <a:p>
            <a:r>
              <a:rPr lang="ru-RU" sz="20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85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us.123rf.com/450wm/yupiramos/yupiramos1809/yupiramos180913008/110154971-envelope-mail-isolated-icon-vector-illustration-design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8" y="668740"/>
            <a:ext cx="5468820" cy="54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48676" y="1910687"/>
            <a:ext cx="3108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«Отгадайте загадки»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1529" y="477671"/>
            <a:ext cx="732429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вьётся пламя,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Дым валит столбом,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“01” мы наберем,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на помощь позовем. 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(Пожарный)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Сегодня играла я Бабу-Ягу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А завтра снегурку сыграть я могу. 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(Актриса)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одет в комбинезон,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Ловко красит рамы он,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Побелил он потолок,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он ремонт помог. 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(Маляр)</a:t>
            </a:r>
            <a:endParaRPr lang="ru-RU" sz="1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Он вылечит корь, и бронхит, и ангину,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Пропишет пилюли и витамины. 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(Врач)</a:t>
            </a:r>
            <a:endParaRPr lang="ru-RU" sz="1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товаров горы -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Огурцы и помидоры.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Кабачки, капуста, мед -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он людям продает. 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(Продавец)</a:t>
            </a:r>
            <a:endParaRPr lang="ru-RU" sz="1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Мы работаем бригадой,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Нам везут песок, бетон.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Дружно потрудиться надо,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Чтоб построить новый дом. </a:t>
            </a:r>
          </a:p>
          <a:p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0" i="1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Cтроители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-Как вы думаете о ком эти загадки? 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 людях разных </a:t>
            </a:r>
            <a:r>
              <a:rPr lang="ru-RU" sz="1600" b="1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ru-RU" sz="1600" b="0" i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-Сегодня мы с вами поговорим о </a:t>
            </a:r>
            <a:r>
              <a:rPr lang="ru-RU" sz="16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</a:t>
            </a:r>
            <a:r>
              <a:rPr lang="ru-RU" sz="16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91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motivation.ru/wp-content/uploads/2020/04/im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29" y="682388"/>
            <a:ext cx="7141683" cy="53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9642" y="800880"/>
            <a:ext cx="31890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посмотрите внимательно и скажите, какие профессии людей здесь изображены? (на мольберте картинки, ответы детей).</a:t>
            </a:r>
          </a:p>
          <a:p>
            <a:pPr algn="just"/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-А как вы думаете, что такое профессия? (ответы)</a:t>
            </a:r>
          </a:p>
          <a:p>
            <a:pPr algn="just"/>
            <a:endParaRPr lang="ru-RU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 это труд, то, чем занимается человек на протяжении многих лет.</a:t>
            </a:r>
          </a:p>
          <a:p>
            <a:pPr algn="just"/>
            <a:r>
              <a:rPr lang="ru-RU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должна приносить радость и человеку, и окружающим людям.</a:t>
            </a:r>
          </a:p>
        </p:txBody>
      </p:sp>
    </p:spTree>
    <p:extLst>
      <p:ext uri="{BB962C8B-B14F-4D97-AF65-F5344CB8AC3E}">
        <p14:creationId xmlns:p14="http://schemas.microsoft.com/office/powerpoint/2010/main" val="221283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s.123rf.com/450wm/yupiramos/yupiramos1809/yupiramos180913008/110154971-envelope-mail-isolated-icon-vector-illustration-design.jpg?ver=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71" y="577530"/>
            <a:ext cx="5746845" cy="5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62907" y="1542198"/>
            <a:ext cx="30823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какие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совершают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названными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8231" y="1345890"/>
            <a:ext cx="4661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Ножом… (режут).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Метлой… (метут).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Пилой… (пилят).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лейки… (поливают).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Топором… (рубят).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Половником… (наливают).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Лопатой… (копают).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Иглой… (шьют).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Ножницами… (стригут).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Расческой… (причесывают).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весах… (взвешивают).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кастрюле… (варят).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сковороде… (жарят).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Градусником… (измеряют).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0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s.123rf.com/450wm/yupiramos/yupiramos1809/yupiramos180913008/110154971-envelope-mail-isolated-icon-vector-illustration-design.jpg?ver=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72" y="474307"/>
            <a:ext cx="5926315" cy="59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28372" y="21307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«Назови, кто это?»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1151" y="621308"/>
            <a:ext cx="4127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кране;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экскаваторе;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дрессирует зверей;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на барабане;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на баяне;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на гитаре;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водит такси;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лечит больных;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водит трамвай, троллейбус;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дома;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 детей в школе;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детей в детском саду;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 самолетом;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ухаживает за садом;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выращивает овощи;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убирает дворы, улицы;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ловит рыбу;   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книги в библиотеке;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разносит почту;  </a:t>
            </a:r>
          </a:p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пищу.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9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us.123rf.com/450wm/yupiramos/yupiramos1809/yupiramos180913008/110154971-envelope-mail-isolated-icon-vector-illustration-design.jpg?ver=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91" y="741510"/>
            <a:ext cx="5445459" cy="54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3289" y="720069"/>
            <a:ext cx="53590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профессий на свете у нас!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(Руки на поясе – повороты туловища вправо-влево)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них поговорим сейчас: (Развести руки в стороны)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швея рубашки шьет, (Движения воображаемой иглой)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Повар варит нам компот, (Мешаем» поварешкой)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ведет пилот - (Руки – в стороны)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посадку и на взлет. (Опускают их вниз, поднимают вверх)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ставит нам уколы (Скрестить пальцы над головой. Движения: ладонь – кулак)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охранник есть у школы. (Руки – согнуты в локтях, силовой жест)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Каменщик кладет кирпич, (Попеременно кладет кисти рук одна на другую сверху – вниз.)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охотник ловит дичь (Делают бинокль из пальчиков)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Есть учитель, есть кузнец, (Загибают пальцы, перечисляя профессии)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Балерина и певец.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5699" y="2058896"/>
            <a:ext cx="309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«Выполни физкультминутку»</a:t>
            </a:r>
          </a:p>
        </p:txBody>
      </p:sp>
    </p:spTree>
    <p:extLst>
      <p:ext uri="{BB962C8B-B14F-4D97-AF65-F5344CB8AC3E}">
        <p14:creationId xmlns:p14="http://schemas.microsoft.com/office/powerpoint/2010/main" val="132935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s.123rf.com/450wm/yupiramos/yupiramos1809/yupiramos180913008/110154971-envelope-mail-isolated-icon-vector-illustration-design.jpg?ver=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57509"/>
            <a:ext cx="5665870" cy="56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51313" y="1758645"/>
            <a:ext cx="3098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«Исправь ошибку»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8143" y="2174143"/>
            <a:ext cx="3639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Прачка шьет одежду.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Повар лечит людей.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Швея красит дом.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Парикмахер стирает белье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Почтальон разносит почту.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Врач варит обед.</a:t>
            </a:r>
          </a:p>
        </p:txBody>
      </p:sp>
    </p:spTree>
    <p:extLst>
      <p:ext uri="{BB962C8B-B14F-4D97-AF65-F5344CB8AC3E}">
        <p14:creationId xmlns:p14="http://schemas.microsoft.com/office/powerpoint/2010/main" val="274041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us.123rf.com/450wm/yupiramos/yupiramos1809/yupiramos180913008/110154971-envelope-mail-isolated-icon-vector-illustration-design.jpg?ver=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12" y="2060812"/>
            <a:ext cx="4189862" cy="41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34316" y="2879678"/>
            <a:ext cx="1815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6: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«Расскажи о профессии»</a:t>
            </a:r>
          </a:p>
        </p:txBody>
      </p:sp>
      <p:pic>
        <p:nvPicPr>
          <p:cNvPr id="5122" name="Picture 2" descr="https://ds04.infourok.ru/uploads/ex/0176/0008b405-ade1adcb/1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" y="1491786"/>
            <a:ext cx="6345183" cy="47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2847" y="682243"/>
            <a:ext cx="839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профессию, которая тебе нравится больше всего и расскажи о ней.</a:t>
            </a:r>
          </a:p>
        </p:txBody>
      </p:sp>
    </p:spTree>
    <p:extLst>
      <p:ext uri="{BB962C8B-B14F-4D97-AF65-F5344CB8AC3E}">
        <p14:creationId xmlns:p14="http://schemas.microsoft.com/office/powerpoint/2010/main" val="1242292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863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Занятие по развитию речи  в подготовительной к школе группе  «Все профессии нужны,  все профессии важны»  </vt:lpstr>
      <vt:lpstr>Ребята, к нам сегодня придёт гость. Чтобы узнать кто это, вам нужно отгадать загадку:   Он, конечно, самый главный Озорник-шалун забавный. Он в огромной синей шляпе Неумеха и растяпа. (Незнайка)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подготовительной к школе группе: «Все профессии нужны, все профессии важны».  </dc:title>
  <dc:creator>Пользователь Windows</dc:creator>
  <cp:lastModifiedBy>q</cp:lastModifiedBy>
  <cp:revision>9</cp:revision>
  <dcterms:created xsi:type="dcterms:W3CDTF">2020-10-19T10:15:58Z</dcterms:created>
  <dcterms:modified xsi:type="dcterms:W3CDTF">2020-10-19T10:24:49Z</dcterms:modified>
</cp:coreProperties>
</file>