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67" r:id="rId4"/>
    <p:sldId id="266" r:id="rId5"/>
    <p:sldId id="264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97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48DAF1-6DD7-44F8-80CC-AD9A01690D00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EEEEEC-381B-46B5-82E0-28F8E0195E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0951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EEEEC-381B-46B5-82E0-28F8E0195E36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2342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EEEEC-381B-46B5-82E0-28F8E0195E36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3645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EEEEC-381B-46B5-82E0-28F8E0195E36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476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18E9-8B70-433C-8013-3A2D42CC4C6D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7498-F6F9-4F80-9627-5981363214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4162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18E9-8B70-433C-8013-3A2D42CC4C6D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7498-F6F9-4F80-9627-5981363214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350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18E9-8B70-433C-8013-3A2D42CC4C6D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7498-F6F9-4F80-9627-5981363214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766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18E9-8B70-433C-8013-3A2D42CC4C6D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7498-F6F9-4F80-9627-5981363214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0001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18E9-8B70-433C-8013-3A2D42CC4C6D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7498-F6F9-4F80-9627-5981363214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394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18E9-8B70-433C-8013-3A2D42CC4C6D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7498-F6F9-4F80-9627-5981363214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496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18E9-8B70-433C-8013-3A2D42CC4C6D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7498-F6F9-4F80-9627-5981363214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6343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18E9-8B70-433C-8013-3A2D42CC4C6D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7498-F6F9-4F80-9627-5981363214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613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18E9-8B70-433C-8013-3A2D42CC4C6D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7498-F6F9-4F80-9627-5981363214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6488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18E9-8B70-433C-8013-3A2D42CC4C6D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7498-F6F9-4F80-9627-5981363214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994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18E9-8B70-433C-8013-3A2D42CC4C6D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7498-F6F9-4F80-9627-5981363214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3010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618E9-8B70-433C-8013-3A2D42CC4C6D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F7498-F6F9-4F80-9627-5981363214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6731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8588" y="1773382"/>
            <a:ext cx="9724103" cy="1764737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Коррекция нарушений слоговой структуры речи</a:t>
            </a:r>
            <a:b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 №9</a:t>
            </a:r>
            <a:b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«Двусложные слова с закрытым слогом</a:t>
            </a: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(4-й 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 слоговой структуры</a:t>
            </a: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)»</a:t>
            </a:r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220307"/>
            <a:ext cx="9144000" cy="2481943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 </a:t>
            </a:r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Салиндер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Ксения Сергеевна</a:t>
            </a:r>
          </a:p>
          <a:p>
            <a:pPr algn="r"/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учитель-логопед МБДОУ д/с «Оленёнок»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Тазовский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41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3164" y="312738"/>
            <a:ext cx="9908458" cy="81926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акое слово получилось?»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1384" y="1132003"/>
            <a:ext cx="10390238" cy="107087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Ход игры: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Ребенок, бросая мяч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взрослому,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называет заданный слог.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Взрослый,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возвращая мяч, договаривает слово. Затем ребенок произносит слово полностью.</a:t>
            </a: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</p:txBody>
      </p:sp>
      <p:sp>
        <p:nvSpPr>
          <p:cNvPr id="4" name="AutoShape 2" descr="hello_html_m3d717ed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hello_html_m3d717ed5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3496859"/>
              </p:ext>
            </p:extLst>
          </p:nvPr>
        </p:nvGraphicFramePr>
        <p:xfrm>
          <a:off x="1856509" y="2533159"/>
          <a:ext cx="6663315" cy="292553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25437">
                  <a:extLst>
                    <a:ext uri="{9D8B030D-6E8A-4147-A177-3AD203B41FA5}">
                      <a16:colId xmlns:a16="http://schemas.microsoft.com/office/drawing/2014/main" val="139314563"/>
                    </a:ext>
                  </a:extLst>
                </a:gridCol>
                <a:gridCol w="2318939">
                  <a:extLst>
                    <a:ext uri="{9D8B030D-6E8A-4147-A177-3AD203B41FA5}">
                      <a16:colId xmlns:a16="http://schemas.microsoft.com/office/drawing/2014/main" val="2302887740"/>
                    </a:ext>
                  </a:extLst>
                </a:gridCol>
                <a:gridCol w="2318939">
                  <a:extLst>
                    <a:ext uri="{9D8B030D-6E8A-4147-A177-3AD203B41FA5}">
                      <a16:colId xmlns:a16="http://schemas.microsoft.com/office/drawing/2014/main" val="3725865800"/>
                    </a:ext>
                  </a:extLst>
                </a:gridCol>
              </a:tblGrid>
              <a:tr h="59589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Ребенок 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Взрослый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Ребенок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9468865"/>
                  </a:ext>
                </a:extLst>
              </a:tr>
              <a:tr h="2329635">
                <a:tc>
                  <a:txBody>
                    <a:bodyPr/>
                    <a:lstStyle/>
                    <a:p>
                      <a:pPr algn="ctr"/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</a:t>
                      </a:r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мень</a:t>
                      </a:r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ток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бан</a:t>
                      </a:r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нат</a:t>
                      </a:r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фель</a:t>
                      </a:r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камень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камин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каток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кабан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канат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кафель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06660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987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3164" y="312738"/>
            <a:ext cx="9908458" cy="81926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акое слово получилось?»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1384" y="1132003"/>
            <a:ext cx="10390238" cy="107087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Ход игры: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Ребенок, бросая мяч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взрослому,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называет заданный слог.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Взрослый,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возвращая мяч, договаривает слово. Затем ребенок произносит слово полностью.</a:t>
            </a: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</p:txBody>
      </p:sp>
      <p:sp>
        <p:nvSpPr>
          <p:cNvPr id="4" name="AutoShape 2" descr="hello_html_m3d717ed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hello_html_m3d717ed5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0928616"/>
              </p:ext>
            </p:extLst>
          </p:nvPr>
        </p:nvGraphicFramePr>
        <p:xfrm>
          <a:off x="1842654" y="2671704"/>
          <a:ext cx="6663315" cy="292553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25437">
                  <a:extLst>
                    <a:ext uri="{9D8B030D-6E8A-4147-A177-3AD203B41FA5}">
                      <a16:colId xmlns:a16="http://schemas.microsoft.com/office/drawing/2014/main" val="139314563"/>
                    </a:ext>
                  </a:extLst>
                </a:gridCol>
                <a:gridCol w="2318939">
                  <a:extLst>
                    <a:ext uri="{9D8B030D-6E8A-4147-A177-3AD203B41FA5}">
                      <a16:colId xmlns:a16="http://schemas.microsoft.com/office/drawing/2014/main" val="2302887740"/>
                    </a:ext>
                  </a:extLst>
                </a:gridCol>
                <a:gridCol w="2318939">
                  <a:extLst>
                    <a:ext uri="{9D8B030D-6E8A-4147-A177-3AD203B41FA5}">
                      <a16:colId xmlns:a16="http://schemas.microsoft.com/office/drawing/2014/main" val="3725865800"/>
                    </a:ext>
                  </a:extLst>
                </a:gridCol>
              </a:tblGrid>
              <a:tr h="59589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Ребенок 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Взрослый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Ребенок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9468865"/>
                  </a:ext>
                </a:extLst>
              </a:tr>
              <a:tr h="2329635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  <a:p>
                      <a:pPr algn="ctr"/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</a:t>
                      </a:r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кет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тон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фет</a:t>
                      </a:r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</a:t>
                      </a:r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Букет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Бутон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Буфет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бубен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06660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681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3164" y="312738"/>
            <a:ext cx="9908458" cy="81926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«Добавь звук»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1384" y="1132003"/>
            <a:ext cx="10390238" cy="100159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Ход игры: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бросая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мяч ребенку, называет слово без последнего звука. Ребенок, возвращая мяч, добавляет заданный звук, а затем произносит слово полностью.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</p:txBody>
      </p:sp>
      <p:sp>
        <p:nvSpPr>
          <p:cNvPr id="4" name="AutoShape 2" descr="hello_html_m3d717ed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hello_html_m3d717ed5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5396131"/>
              </p:ext>
            </p:extLst>
          </p:nvPr>
        </p:nvGraphicFramePr>
        <p:xfrm>
          <a:off x="2526667" y="2254220"/>
          <a:ext cx="6125944" cy="380122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754344">
                  <a:extLst>
                    <a:ext uri="{9D8B030D-6E8A-4147-A177-3AD203B41FA5}">
                      <a16:colId xmlns:a16="http://schemas.microsoft.com/office/drawing/2014/main" val="13931456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302887740"/>
                    </a:ext>
                  </a:extLst>
                </a:gridCol>
              </a:tblGrid>
              <a:tr h="41794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Взрослый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Ребенок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9468865"/>
                  </a:ext>
                </a:extLst>
              </a:tr>
              <a:tr h="1284374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като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Бубе</a:t>
                      </a:r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комо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лимо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вени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бато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доми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бана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пау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тюби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ваго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гама</a:t>
                      </a:r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0666081"/>
                  </a:ext>
                </a:extLst>
              </a:tr>
            </a:tbl>
          </a:graphicData>
        </a:graphic>
      </p:graphicFrame>
      <p:sp>
        <p:nvSpPr>
          <p:cNvPr id="8" name="AutoShape 4" descr="http://maloritales.by/images/14_12_16_08_49_NewiYeariwallpapersiNewiyearitreeiwithinoidecorationsi050595i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1" name="Picture 2" descr="https://get.pxhere.com/photo/tree-branch-needle-plant-pine-christmas-fir-christmas-tree-conifer-christmas-decoration-twigs-spruce-holidays-happy-holidays-pine-family-woody-plant-temperate-coniferous-forest-land-plant-christmas-tree-christmas-1216018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7002" y="-10243933"/>
            <a:ext cx="2222637" cy="2458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95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5342" y="312738"/>
            <a:ext cx="9908458" cy="81926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«Назови ласково»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2" descr="hello_html_m3d717ed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hello_html_m3d717ed5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950047" y="1006400"/>
            <a:ext cx="10086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Ход игры: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Взрослый,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бросая мяч ребенку, произносит название предмета. Ребенок, возвращая мяч, называет предмет «ласково»: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AutoShape 4" descr="https://interessno.ru/wp-content/uploads/2020/02/tqbc9-ks627.webp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3600482"/>
              </p:ext>
            </p:extLst>
          </p:nvPr>
        </p:nvGraphicFramePr>
        <p:xfrm>
          <a:off x="1811193" y="2032940"/>
          <a:ext cx="6861752" cy="424000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828105">
                  <a:extLst>
                    <a:ext uri="{9D8B030D-6E8A-4147-A177-3AD203B41FA5}">
                      <a16:colId xmlns:a16="http://schemas.microsoft.com/office/drawing/2014/main" val="329078135"/>
                    </a:ext>
                  </a:extLst>
                </a:gridCol>
                <a:gridCol w="3033647">
                  <a:extLst>
                    <a:ext uri="{9D8B030D-6E8A-4147-A177-3AD203B41FA5}">
                      <a16:colId xmlns:a16="http://schemas.microsoft.com/office/drawing/2014/main" val="464473050"/>
                    </a:ext>
                  </a:extLst>
                </a:gridCol>
              </a:tblGrid>
              <a:tr h="298466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Взрослый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Ребенок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218984"/>
                  </a:ext>
                </a:extLst>
              </a:tr>
              <a:tr h="1217336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Кот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Ноль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Дом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Том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Котик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Нолик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Домик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Томик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2676693"/>
                  </a:ext>
                </a:extLst>
              </a:tr>
              <a:tr h="1193866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Дым 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Лед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Дымок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Медок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Ледок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Комок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2234148"/>
                  </a:ext>
                </a:extLst>
              </a:tr>
              <a:tr h="746166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Конь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Пень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Тень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день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Конек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Пенек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Тенек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Денек</a:t>
                      </a:r>
                    </a:p>
                    <a:p>
                      <a:pPr algn="ctr"/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56035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124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15194</TotalTime>
  <Words>231</Words>
  <Application>Microsoft Office PowerPoint</Application>
  <PresentationFormat>Широкоэкранный</PresentationFormat>
  <Paragraphs>114</Paragraphs>
  <Slides>5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Wingdings</vt:lpstr>
      <vt:lpstr>Тема Office</vt:lpstr>
      <vt:lpstr>Коррекция нарушений слоговой структуры речи Занятие №9 «Двусложные слова с закрытым слогом (4-й тип слоговой структуры)»</vt:lpstr>
      <vt:lpstr>Игра «Какое слово получилось?»</vt:lpstr>
      <vt:lpstr>Игра «Какое слово получилось?»</vt:lpstr>
      <vt:lpstr>Упражнение «Добавь звук»</vt:lpstr>
      <vt:lpstr>Упражнение «Назови ласково»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</dc:title>
  <dc:creator>Олененок Тазовский</dc:creator>
  <cp:lastModifiedBy>q</cp:lastModifiedBy>
  <cp:revision>85</cp:revision>
  <dcterms:created xsi:type="dcterms:W3CDTF">2021-10-21T13:18:58Z</dcterms:created>
  <dcterms:modified xsi:type="dcterms:W3CDTF">2022-01-28T08:52:31Z</dcterms:modified>
</cp:coreProperties>
</file>