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2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определении начального согласного в словах. Для этого произносите слова, акцентируя первый звук: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айна. Попросите ребенка ответить на ваши вопросы и выполнить задания: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первым в словах «Таня», «там», «торт», «тачка», «тайна»? 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об этом звуке? (Он согласный)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слова, которые начинаются с этого звука. (Топор, тумба, табурет, труба, трап, тулуп)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 (Приложение №1), обведи желтым карандашом только те предметы, названия которых начинаются со звука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(Туча, труба, туфли, тапки)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схемах под картинками, названия которых ты обвел, раскрась кружок, который обозначает первый звук. Какой карандаш тебе понадобиться? Почему? (Синий, потому что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согласный)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тренировать ребенка в определении начального согласного в словах. Для этого произносите слова, акцентируя первый звук: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арус. Попросите ребенка ответить на ваши вопросы и выполнить задания: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первым в словах «пушка», «парта», «почка», «пакет», «парус»? 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об этом звуке? (Он согласный)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слова, которые начинаются с этого звука. (Покупать, победа, платок, пароход, поплавок.)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 (Приложение №2), обведи оранжевым карандашом только те предметы, названия которых начинаются со звука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(Попугай, паровоз, паста, платье)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схемах под картинками, названия которых ты обвел, раскрась кружок, который обозначает первый звук. Какой карандаш тебе понадобиться? Почему? (Синий, потому что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согласный)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56483"/>
              </p:ext>
            </p:extLst>
          </p:nvPr>
        </p:nvGraphicFramePr>
        <p:xfrm>
          <a:off x="5536911" y="365125"/>
          <a:ext cx="5865379" cy="607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6911" y="365125"/>
                        <a:ext cx="5865379" cy="6073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33324"/>
              </p:ext>
            </p:extLst>
          </p:nvPr>
        </p:nvGraphicFramePr>
        <p:xfrm>
          <a:off x="5430981" y="244475"/>
          <a:ext cx="6137563" cy="633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0981" y="244475"/>
                        <a:ext cx="6137563" cy="633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380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Adobe Acrobat Document</vt:lpstr>
      <vt:lpstr>Развитие фонематических процессов и навыков звукового анализа и синтеза Занятие №11  </vt:lpstr>
      <vt:lpstr>Задание №1</vt:lpstr>
      <vt:lpstr>Задание №2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52</cp:revision>
  <dcterms:created xsi:type="dcterms:W3CDTF">2021-11-07T12:33:01Z</dcterms:created>
  <dcterms:modified xsi:type="dcterms:W3CDTF">2022-02-07T07:46:46Z</dcterms:modified>
</cp:coreProperties>
</file>