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5" y="0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4904510" cy="5799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картинки (мышь, дом, замок), а потом определить место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слове и обозначить его синим кружком на схеме. 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рассмотреть и назвать картинки (ботинки, нота баран), а потом определить место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слове и обозначить его синим кружком на схеме.</a:t>
            </a: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34203"/>
              </p:ext>
            </p:extLst>
          </p:nvPr>
        </p:nvGraphicFramePr>
        <p:xfrm>
          <a:off x="6157262" y="654998"/>
          <a:ext cx="5729937" cy="58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262" y="654998"/>
                        <a:ext cx="5729937" cy="581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ребенку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пару картинок (мышка, мишка). Попросите его произнести их названия и подумать, одинаково ли звучит первый звук в этих словах. Объясните, что согласные звуки бывают мягкими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твердыми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Предложите ребенку рассмотреть пары картинок, назвать их (мышка – мишка, кот – кит, кошка – кенгуру, лама – лев) и обвести синим карандашом те картинки, названия которых начинаются с твердых звуков, и зеленым карандашом те картинки, названия которых начинаются с мягких звуков. Объясните, что мягкие согласные обозначают зеленым карандашом.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01895"/>
              </p:ext>
            </p:extLst>
          </p:nvPr>
        </p:nvGraphicFramePr>
        <p:xfrm>
          <a:off x="5509203" y="466147"/>
          <a:ext cx="5879234" cy="597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9203" y="466147"/>
                        <a:ext cx="5879234" cy="597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248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№14  </vt:lpstr>
      <vt:lpstr>Задание №1</vt:lpstr>
      <vt:lpstr>Задание №2</vt:lpstr>
      <vt:lpstr>Приложение №1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64</cp:revision>
  <dcterms:created xsi:type="dcterms:W3CDTF">2021-11-07T12:33:01Z</dcterms:created>
  <dcterms:modified xsi:type="dcterms:W3CDTF">2022-04-12T06:34:26Z</dcterms:modified>
</cp:coreProperties>
</file>