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7" r:id="rId4"/>
    <p:sldId id="266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9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DAF1-6DD7-44F8-80CC-AD9A01690D0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EEEEC-381B-46B5-82E0-28F8E0195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95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3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36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EEEEC-381B-46B5-82E0-28F8E0195E3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62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5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766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9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496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1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99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1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618E9-8B70-433C-8013-3A2D42CC4C6D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7498-F6F9-4F80-9627-598136321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588" y="1052946"/>
            <a:ext cx="9724103" cy="248517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 речи</a:t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«Двусложные слова, состоящие из закрытых слогов (6-й тип слоговой структуры)»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20307"/>
            <a:ext cx="9144000" cy="24819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Салиндер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Ксения Сергеевна</a:t>
            </a:r>
          </a:p>
          <a:p>
            <a:pPr algn="r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МБДОУ д/с «Оленёнок»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Тазовский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азови ласково»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бросая мяч ребенку, произносит название предмета. Ребенок, возвращая мяч, называет предмет «ласково».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253201"/>
              </p:ext>
            </p:extLst>
          </p:nvPr>
        </p:nvGraphicFramePr>
        <p:xfrm>
          <a:off x="3481848" y="2094366"/>
          <a:ext cx="5611090" cy="4206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687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884218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31152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1432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Фант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Дождь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Кустик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Дождик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Болтик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Холмик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1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22138"/>
            <a:ext cx="3094731" cy="21789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«Ответь на вопросы»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006201"/>
            <a:ext cx="10390238" cy="10708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ребенком – предметные картинки.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задавать вопросы, а ты – отвечать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063989"/>
              </p:ext>
            </p:extLst>
          </p:nvPr>
        </p:nvGraphicFramePr>
        <p:xfrm>
          <a:off x="851384" y="2006686"/>
          <a:ext cx="4011896" cy="207110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82483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1629413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2148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1766302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 метут чем?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Моются чем?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Шьют чем?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Угощают чем?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Едят чем?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Хлеб намазывают чем?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Рану бинтуют чем? 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Метлой.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Губкой.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Иглой, ниткой.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Булкой.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Вилкой, ложкой.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Маслом.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Бинтом.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pic>
        <p:nvPicPr>
          <p:cNvPr id="1026" name="Picture 2" descr="https://avatars.mds.yandex.net/i?id=816f947b7bc7aff29c059f33a4fb27a4-575559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12" y="1994455"/>
            <a:ext cx="1505901" cy="201627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lipart-best.com/img/thread/thread-clip-art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674" y="1951268"/>
            <a:ext cx="1676058" cy="185103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yt3.ggpht.com/a/AGF-l7-lGZ-Va7a47seUnDYGbZ9PIrhEnKFRNOfGjA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37" y="1923332"/>
            <a:ext cx="1925327" cy="19253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avatars.mds.yandex.net/i?id=c2205c98659f1900933ed9ae034814e8-5480941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393" y="4412729"/>
            <a:ext cx="2220014" cy="183567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dn.pixabay.com/photo/2013/07/13/11/54/spoon-158931_1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8" y="4238714"/>
            <a:ext cx="1909544" cy="18946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pluspng.com/img-png/ceramic-butter-dish-228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362" y="3858059"/>
            <a:ext cx="3270001" cy="227528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kama-med.ru/images/products/1/6479/373201231/bint-elast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8" t="9595" r="6709" b="13023"/>
          <a:stretch/>
        </p:blipFill>
        <p:spPr bwMode="auto">
          <a:xfrm>
            <a:off x="9305448" y="3898496"/>
            <a:ext cx="1773382" cy="144615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1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164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пять 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4" y="1132003"/>
            <a:ext cx="10390238" cy="10015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бросать тебе мяч и называть один предмет, а ты – возвращать мяч и называть пять таких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53752"/>
              </p:ext>
            </p:extLst>
          </p:nvPr>
        </p:nvGraphicFramePr>
        <p:xfrm>
          <a:off x="4163715" y="2164868"/>
          <a:ext cx="7409997" cy="34288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7211">
                  <a:extLst>
                    <a:ext uri="{9D8B030D-6E8A-4147-A177-3AD203B41FA5}">
                      <a16:colId xmlns:a16="http://schemas.microsoft.com/office/drawing/2014/main" val="139314563"/>
                    </a:ext>
                  </a:extLst>
                </a:gridCol>
                <a:gridCol w="3792786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</a:tblGrid>
              <a:tr h="44577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91065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комната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конфета.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Одни колготы.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 яблоня.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огонь.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камень.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бивень.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комнат.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конфет.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колгот.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яблонь.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огней.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камней.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бивней.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  <p:sp>
        <p:nvSpPr>
          <p:cNvPr id="8" name="AutoShape 4" descr="http://maloritales.by/images/14_12_16_08_49_NewiYeariwallpapersiNewiyearitreeiwithinoidecorationsi050595i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4" descr="https://1.bp.blogspot.com/-DZteGpdBMmc/X24YNmMLxqI/AAAAAAAACOU/-8dmCQrqqJQ9HQzncU_BTq4r7zQ9w0_egCLcBGAsYHQ/w1200-h630-p-k-no-nu/s1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84" y="3879273"/>
            <a:ext cx="3094731" cy="217891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5342" y="312738"/>
            <a:ext cx="9908458" cy="81926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«Назови нужное слово»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hello_html_m3d717ed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ello_html_m3d717ed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50047" y="1006400"/>
            <a:ext cx="1008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дается образец выполнения задания.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говорит: «Я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произносить словосочетания, а ты – изменять их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4" descr="https://interessno.ru/wp-content/uploads/2020/02/tqbc9-ks627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27567"/>
              </p:ext>
            </p:extLst>
          </p:nvPr>
        </p:nvGraphicFramePr>
        <p:xfrm>
          <a:off x="851384" y="2006685"/>
          <a:ext cx="8500434" cy="352584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8022">
                  <a:extLst>
                    <a:ext uri="{9D8B030D-6E8A-4147-A177-3AD203B41FA5}">
                      <a16:colId xmlns:a16="http://schemas.microsoft.com/office/drawing/2014/main" val="2302887740"/>
                    </a:ext>
                  </a:extLst>
                </a:gridCol>
                <a:gridCol w="3452412">
                  <a:extLst>
                    <a:ext uri="{9D8B030D-6E8A-4147-A177-3AD203B41FA5}">
                      <a16:colId xmlns:a16="http://schemas.microsoft.com/office/drawing/2014/main" val="3725865800"/>
                    </a:ext>
                  </a:extLst>
                </a:gridCol>
              </a:tblGrid>
              <a:tr h="50832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Взрослый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Ребенок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468865"/>
                  </a:ext>
                </a:extLst>
              </a:tr>
              <a:tr h="2999101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Котёл из меди.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Бульон из рыбы.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Костюм из ваты.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Пузырь из мыла.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Палас в пыли.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 в поту.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Поток из воды. 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дыма.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Медный котёл.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Рыбный бульон.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Ватный костюм.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Мыльный пузырь.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Пыльный палас.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Потный лоб.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Водный поток.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Дымный запах.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666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15322</TotalTime>
  <Words>314</Words>
  <Application>Microsoft Office PowerPoint</Application>
  <PresentationFormat>Широкоэкранный</PresentationFormat>
  <Paragraphs>96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Wingdings</vt:lpstr>
      <vt:lpstr>Тема Office</vt:lpstr>
      <vt:lpstr>Коррекция нарушений слоговой структуры речи Занятие №14 «Двусложные слова, состоящие из закрытых слогов (6-й тип слоговой структуры)»</vt:lpstr>
      <vt:lpstr>Игра «Назови ласково»</vt:lpstr>
      <vt:lpstr>Игра «Ответь на вопросы»</vt:lpstr>
      <vt:lpstr>Упражнение «Один – пять »</vt:lpstr>
      <vt:lpstr>Упражнение «Назови нужное слово»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</dc:title>
  <dc:creator>Олененок Тазовский</dc:creator>
  <cp:lastModifiedBy>q</cp:lastModifiedBy>
  <cp:revision>99</cp:revision>
  <dcterms:created xsi:type="dcterms:W3CDTF">2021-10-21T13:18:58Z</dcterms:created>
  <dcterms:modified xsi:type="dcterms:W3CDTF">2022-03-18T07:59:31Z</dcterms:modified>
</cp:coreProperties>
</file>