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7" r:id="rId4"/>
    <p:sldId id="266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052946"/>
            <a:ext cx="9724103" cy="24851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«Двусложные слова, состоящие из закрытых слогов (6-й тип слоговой структуры)»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это?»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задавать вопросы, а ты – отвечать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15831"/>
              </p:ext>
            </p:extLst>
          </p:nvPr>
        </p:nvGraphicFramePr>
        <p:xfrm>
          <a:off x="1856509" y="2454584"/>
          <a:ext cx="7541229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8866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2532363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3115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1432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мелет муку?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ухаживает за лесом?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много шутит?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рубит и продает мясо?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 спортсмен, который катается на лыжах?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Лесник.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Шутник.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Мясник.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Лыжник.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«Подумай и ответь»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006201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картинки.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показывать на картинку и задавать вопрос, а ты – отвечать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096"/>
              </p:ext>
            </p:extLst>
          </p:nvPr>
        </p:nvGraphicFramePr>
        <p:xfrm>
          <a:off x="612775" y="2006686"/>
          <a:ext cx="4250505" cy="20711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30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607462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2148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76630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чём катаются дети зимой?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чём люди передвигаются по воде?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чём лежит снег зимой?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санках, на коньках.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лодках, на яхтах.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ветках, на ёлках, на окнах.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032" name="Picture 8" descr="https://cdn.pixabay.com/photo/2016/03/31/19/30/luge-1295072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65" y="1917506"/>
            <a:ext cx="2535591" cy="14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flyclipart.com/thumb2/ice-skates-png-images-free-download-48458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30" y="4238636"/>
            <a:ext cx="2255116" cy="184436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avatars.mds.yandex.net/i?id=99a1e05896bf9fd7ab5587c9117f3c06-565762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4" y="4378037"/>
            <a:ext cx="2221141" cy="156556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avatars.mds.yandex.net/i?id=abf28a707877ef6ca662ee0cb4dff8a9-5905309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9" y="3463649"/>
            <a:ext cx="2025334" cy="18287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i?id=b1f24663791fbd352648c64c1d9209a5-5664432-images-thumbs&amp;ref=rim&amp;n=33&amp;w=385&amp;h=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66" y="1785003"/>
            <a:ext cx="3317227" cy="12924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s://avatars.mds.yandex.net/i?id=086389bb0542004a40dc63213f4ecad8-5865789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79" y="3349098"/>
            <a:ext cx="1529586" cy="16995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7.pngwing.com/pngs/51/382/png-transparent-window-wood-windows-angle-furniture-windo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56" y="4216864"/>
            <a:ext cx="1782808" cy="186613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на оборот»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ребенку, произносит слово. Ребенок, возвращая мяч, называет слово с противоположным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62077"/>
              </p:ext>
            </p:extLst>
          </p:nvPr>
        </p:nvGraphicFramePr>
        <p:xfrm>
          <a:off x="4163715" y="2164868"/>
          <a:ext cx="7409997" cy="31935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7211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3792786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4762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675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Глупый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Больной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Умный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Темный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789815"/>
            <a:ext cx="3094731" cy="21789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0047" y="1006400"/>
            <a:ext cx="1008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произнесу начало предложения и три слова. Одним из этих слов можно закончить предложение. Выбери его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s://interessno.ru/wp-content/uploads/2020/02/tqbc9-ks627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567719"/>
              </p:ext>
            </p:extLst>
          </p:nvPr>
        </p:nvGraphicFramePr>
        <p:xfrm>
          <a:off x="950046" y="2324295"/>
          <a:ext cx="7984948" cy="35074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89682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995266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5083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999101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Пальто с пола нужно (поднять, отнять, занять)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 веник в чулан (снёс, поднёс, отнёс)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 маме букет (выдал, отдал, сдал)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Павлик руки от грязи (умыл, замыл, отмыл)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Осенью у птиц начинается (вылет, отлёт, прилёт)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 летом всю семью на дачу (подвёз, отвёз, завёз)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Вратарь из ворот мяч (забил, отбил, побил)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поднять.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отнёс.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отдал.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отмыл.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отлёт.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отвёз.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отбил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15341</TotalTime>
  <Words>340</Words>
  <Application>Microsoft Office PowerPoint</Application>
  <PresentationFormat>Широкоэкранный</PresentationFormat>
  <Paragraphs>74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№15 «Двусложные слова, состоящие из закрытых слогов (6-й тип слоговой структуры)»</vt:lpstr>
      <vt:lpstr>Игра «Кто это?»</vt:lpstr>
      <vt:lpstr>Игра «Подумай и ответь»</vt:lpstr>
      <vt:lpstr>Упражнение «Скажи на оборот»</vt:lpstr>
      <vt:lpstr>Упражнение «Закончи предложение»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102</cp:revision>
  <dcterms:created xsi:type="dcterms:W3CDTF">2021-10-21T13:18:58Z</dcterms:created>
  <dcterms:modified xsi:type="dcterms:W3CDTF">2022-03-18T08:19:21Z</dcterms:modified>
</cp:coreProperties>
</file>