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67" r:id="rId4"/>
    <p:sldId id="266" r:id="rId5"/>
    <p:sldId id="264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8DAF1-6DD7-44F8-80CC-AD9A01690D00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EEEEC-381B-46B5-82E0-28F8E0195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951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EEEC-381B-46B5-82E0-28F8E0195E3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342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EEEC-381B-46B5-82E0-28F8E0195E3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364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EEEC-381B-46B5-82E0-28F8E0195E3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476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16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5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766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00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39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49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34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61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48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99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01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618E9-8B70-433C-8013-3A2D42CC4C6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73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8588" y="1052946"/>
            <a:ext cx="9724103" cy="248517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нарушений слоговой структуры речи</a:t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«Трехсложные слова с закрытым слогом </a:t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(7-й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слоговой структуры)»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220307"/>
            <a:ext cx="9144000" cy="2481943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Салиндер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Сергеевна</a:t>
            </a:r>
          </a:p>
          <a:p>
            <a:pPr algn="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МБДОУ д/с «Оленёнок»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Тазовский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41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164" y="312738"/>
            <a:ext cx="9908458" cy="81926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ласково»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384" y="1132003"/>
            <a:ext cx="10390238" cy="107087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бросая мяч ребенку, произносит название предмета. Ребенок, возвращая мяч, называет предмет «ласково».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/>
          </a:p>
        </p:txBody>
      </p:sp>
      <p:sp>
        <p:nvSpPr>
          <p:cNvPr id="4" name="AutoShape 2" descr="hello_html_m3d717e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ello_html_m3d717e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272741"/>
              </p:ext>
            </p:extLst>
          </p:nvPr>
        </p:nvGraphicFramePr>
        <p:xfrm>
          <a:off x="4273139" y="2202873"/>
          <a:ext cx="4857798" cy="342246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00664">
                  <a:extLst>
                    <a:ext uri="{9D8B030D-6E8A-4147-A177-3AD203B41FA5}">
                      <a16:colId xmlns:a16="http://schemas.microsoft.com/office/drawing/2014/main" val="2302887740"/>
                    </a:ext>
                  </a:extLst>
                </a:gridCol>
                <a:gridCol w="2557134">
                  <a:extLst>
                    <a:ext uri="{9D8B030D-6E8A-4147-A177-3AD203B41FA5}">
                      <a16:colId xmlns:a16="http://schemas.microsoft.com/office/drawing/2014/main" val="3725865800"/>
                    </a:ext>
                  </a:extLst>
                </a:gridCol>
              </a:tblGrid>
              <a:tr h="44177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Взрослый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468865"/>
                  </a:ext>
                </a:extLst>
              </a:tr>
              <a:tr h="298069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Пакет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Букет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Билет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Буфет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Салат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Голос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Локоть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Угол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Холод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Волос </a:t>
                      </a: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Пакетик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Букетик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Билетик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Буфетик</a:t>
                      </a: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Салатик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Голосок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Локоток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Уголок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Холодок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Волосок </a:t>
                      </a: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666081"/>
                  </a:ext>
                </a:extLst>
              </a:tr>
            </a:tbl>
          </a:graphicData>
        </a:graphic>
      </p:graphicFrame>
      <p:pic>
        <p:nvPicPr>
          <p:cNvPr id="8" name="Picture 4" descr="https://1.bp.blogspot.com/-DZteGpdBMmc/X24YNmMLxqI/AAAAAAAACOU/-8dmCQrqqJQ9HQzncU_BTq4r7zQ9w0_egCLcBGAsYHQ/w1200-h630-p-k-no-nu/s1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2789815"/>
            <a:ext cx="3094731" cy="217891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87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164" y="312738"/>
            <a:ext cx="9908458" cy="81926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детенышей»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384" y="1006201"/>
            <a:ext cx="10390238" cy="107087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ребенком –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изображением детенышей животных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говорит: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буду показывать картинку и произносить начало предложения, а ты – заканчивать его подходящим словом и подбирать нужную картинку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/>
          </a:p>
        </p:txBody>
      </p:sp>
      <p:sp>
        <p:nvSpPr>
          <p:cNvPr id="4" name="AutoShape 2" descr="hello_html_m3d717e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ello_html_m3d717e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550076"/>
              </p:ext>
            </p:extLst>
          </p:nvPr>
        </p:nvGraphicFramePr>
        <p:xfrm>
          <a:off x="3921250" y="2077071"/>
          <a:ext cx="4250505" cy="16680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43043">
                  <a:extLst>
                    <a:ext uri="{9D8B030D-6E8A-4147-A177-3AD203B41FA5}">
                      <a16:colId xmlns:a16="http://schemas.microsoft.com/office/drawing/2014/main" val="2302887740"/>
                    </a:ext>
                  </a:extLst>
                </a:gridCol>
                <a:gridCol w="1607462">
                  <a:extLst>
                    <a:ext uri="{9D8B030D-6E8A-4147-A177-3AD203B41FA5}">
                      <a16:colId xmlns:a16="http://schemas.microsoft.com/office/drawing/2014/main" val="3725865800"/>
                    </a:ext>
                  </a:extLst>
                </a:gridCol>
              </a:tblGrid>
              <a:tr h="28257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468865"/>
                  </a:ext>
                </a:extLst>
              </a:tr>
              <a:tr h="136326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кошки…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коровы…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лосихи...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лисицы…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ежихи…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Котенок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Теленок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Лосенок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Лисенок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Ежонок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666081"/>
                  </a:ext>
                </a:extLst>
              </a:tr>
            </a:tbl>
          </a:graphicData>
        </a:graphic>
      </p:graphicFrame>
      <p:pic>
        <p:nvPicPr>
          <p:cNvPr id="1026" name="Picture 2" descr="https://crosti.ru/patterns/00/11/19/03dc69c4ce/previ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83" y="1926926"/>
            <a:ext cx="2584877" cy="242909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i?id=42144d1d85663fdab94f5e5aa3f08b85-5486654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695" y="2598256"/>
            <a:ext cx="2300927" cy="229376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age1.bumudur.com/cgi-bin/img.py?t=https%3A%2F%2Fimg-trendyol.mncdn.com%2FAssets%2FProductImages%2Foa%2F86%2F1892083%2F1%2F4005086146211_1_org_zoom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1" b="16434"/>
          <a:stretch/>
        </p:blipFill>
        <p:spPr bwMode="auto">
          <a:xfrm>
            <a:off x="6225975" y="4062811"/>
            <a:ext cx="2301147" cy="237836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catherineasquithgallery.com/uploads/posts/2021-03/1614546952_60-p-lisa-na-belom-fone-8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720" y="4062812"/>
            <a:ext cx="2236539" cy="237836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bipbap.ru/wp-content/uploads/2017/11/0911273fab0f007c1fef6da3445bc03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625" y="4642835"/>
            <a:ext cx="2030391" cy="179834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81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164" y="312738"/>
            <a:ext cx="9908458" cy="81926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акончи предложение»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384" y="1132003"/>
            <a:ext cx="10390238" cy="10015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говорит: «Я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 произносить начало предложения, а ты – заканчивать его подходящим словом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</p:txBody>
      </p:sp>
      <p:sp>
        <p:nvSpPr>
          <p:cNvPr id="4" name="AutoShape 2" descr="hello_html_m3d717e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ello_html_m3d717e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409618"/>
              </p:ext>
            </p:extLst>
          </p:nvPr>
        </p:nvGraphicFramePr>
        <p:xfrm>
          <a:off x="2729754" y="2381575"/>
          <a:ext cx="5795681" cy="26039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12340">
                  <a:extLst>
                    <a:ext uri="{9D8B030D-6E8A-4147-A177-3AD203B41FA5}">
                      <a16:colId xmlns:a16="http://schemas.microsoft.com/office/drawing/2014/main" val="139314563"/>
                    </a:ext>
                  </a:extLst>
                </a:gridCol>
                <a:gridCol w="1183341">
                  <a:extLst>
                    <a:ext uri="{9D8B030D-6E8A-4147-A177-3AD203B41FA5}">
                      <a16:colId xmlns:a16="http://schemas.microsoft.com/office/drawing/2014/main" val="2302887740"/>
                    </a:ext>
                  </a:extLst>
                </a:gridCol>
              </a:tblGrid>
              <a:tr h="35926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Взрослый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468865"/>
                  </a:ext>
                </a:extLst>
              </a:tr>
              <a:tr h="220768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Ворона каркает, а кукушка ...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Петух кукарекает, а гусь ... гогочет.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Корова мычит, а ласточка ... щебечет.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Собака лает, а филин ... ухает.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Змея ползает, а птица ... летает.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Курица клюёт, а кошка ... лакает.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кукует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гогочет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щебечет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ухает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летает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лакает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666081"/>
                  </a:ext>
                </a:extLst>
              </a:tr>
            </a:tbl>
          </a:graphicData>
        </a:graphic>
      </p:graphicFrame>
      <p:sp>
        <p:nvSpPr>
          <p:cNvPr id="8" name="AutoShape 4" descr="http://maloritales.by/images/14_12_16_08_49_NewiYeariwallpapersiNewiyearitreeiwithinoidecorationsi050595i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5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5342" y="312738"/>
            <a:ext cx="9908458" cy="81926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«Один – пять»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ello_html_m3d717e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ello_html_m3d717e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50047" y="1006400"/>
            <a:ext cx="10086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говорит: 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 бросать тебе мяч и называть один предмет, а ты – возвращать мяч и называть пять таких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предметов.»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4" descr="https://interessno.ru/wp-content/uploads/2020/02/tqbc9-ks627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995237"/>
              </p:ext>
            </p:extLst>
          </p:nvPr>
        </p:nvGraphicFramePr>
        <p:xfrm>
          <a:off x="3128471" y="2028460"/>
          <a:ext cx="6042424" cy="42573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91578">
                  <a:extLst>
                    <a:ext uri="{9D8B030D-6E8A-4147-A177-3AD203B41FA5}">
                      <a16:colId xmlns:a16="http://schemas.microsoft.com/office/drawing/2014/main" val="2302887740"/>
                    </a:ext>
                  </a:extLst>
                </a:gridCol>
                <a:gridCol w="2550846">
                  <a:extLst>
                    <a:ext uri="{9D8B030D-6E8A-4147-A177-3AD203B41FA5}">
                      <a16:colId xmlns:a16="http://schemas.microsoft.com/office/drawing/2014/main" val="3725865800"/>
                    </a:ext>
                  </a:extLst>
                </a:gridCol>
              </a:tblGrid>
              <a:tr h="50832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468865"/>
                  </a:ext>
                </a:extLst>
              </a:tr>
              <a:tr h="2999101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кубик 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лимон 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петух 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вагон 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домик 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паук 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лебедь 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олень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тюлень 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тополь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сын 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окунь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пять кубиков 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пять лимонов 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пять петухов 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пять вагонов 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пять домиков 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пять пауков 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пять лебедей 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пять оленей 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пять тюленей 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пять тополей 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пять сыновей 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пять окуней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666081"/>
                  </a:ext>
                </a:extLst>
              </a:tr>
            </a:tbl>
          </a:graphicData>
        </a:graphic>
      </p:graphicFrame>
      <p:pic>
        <p:nvPicPr>
          <p:cNvPr id="8" name="Picture 4" descr="https://1.bp.blogspot.com/-DZteGpdBMmc/X24YNmMLxqI/AAAAAAAACOU/-8dmCQrqqJQ9HQzncU_BTq4r7zQ9w0_egCLcBGAsYHQ/w1200-h630-p-k-no-nu/s1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3179781"/>
            <a:ext cx="2149273" cy="151324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24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15381</TotalTime>
  <Words>300</Words>
  <Application>Microsoft Office PowerPoint</Application>
  <PresentationFormat>Широкоэкранный</PresentationFormat>
  <Paragraphs>96</Paragraphs>
  <Slides>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Wingdings</vt:lpstr>
      <vt:lpstr>Тема Office</vt:lpstr>
      <vt:lpstr>Коррекция нарушений слоговой структуры речи Занятие №16 «Трехсложные слова с закрытым слогом  (7-й тип слоговой структуры)»</vt:lpstr>
      <vt:lpstr>Игра «Назови ласково»</vt:lpstr>
      <vt:lpstr>Игра «Назови детенышей»</vt:lpstr>
      <vt:lpstr>Упражнение «Закончи предложение»</vt:lpstr>
      <vt:lpstr>Упражнение «Один – пять»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</dc:title>
  <dc:creator>Олененок Тазовский</dc:creator>
  <cp:lastModifiedBy>q</cp:lastModifiedBy>
  <cp:revision>106</cp:revision>
  <dcterms:created xsi:type="dcterms:W3CDTF">2021-10-21T13:18:58Z</dcterms:created>
  <dcterms:modified xsi:type="dcterms:W3CDTF">2022-03-29T10:10:58Z</dcterms:modified>
</cp:coreProperties>
</file>