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8" r:id="rId3"/>
    <p:sldId id="259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№17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со стечением согласных в середине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(8-й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«Назови и сделай»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бросая мяч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заданный слог.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 мяч, договаривает слово. Затем ребенок произносит слово полностью.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53122"/>
              </p:ext>
            </p:extLst>
          </p:nvPr>
        </p:nvGraphicFramePr>
        <p:xfrm>
          <a:off x="4182036" y="2502598"/>
          <a:ext cx="5795681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370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452300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592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207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видло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дарки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повозка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поломка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повидло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0" y="3085651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«Чья, чье?»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картинку и задавать вопрос, а ты – отвечать на него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10841"/>
              </p:ext>
            </p:extLst>
          </p:nvPr>
        </p:nvGraphicFramePr>
        <p:xfrm>
          <a:off x="3291840" y="1920392"/>
          <a:ext cx="4611188" cy="1814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6179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555009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297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47882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дупло белки. Чьё дупло?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уши зайца. Чьи уши?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голова овцы. Чья голова?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уши кошки. Чьи уши?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лапы щенка. Чьи лапы?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рога барана. Чьи рога?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Беличье дупло.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Заячьи уши.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Овечья голова.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Кошачьи уши.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Щенячьи лапы.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Бараньи рога.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26" name="Picture 2" descr="https://i.ytimg.com/vi/_YTD_cDfCDw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r="22405"/>
          <a:stretch/>
        </p:blipFill>
        <p:spPr bwMode="auto">
          <a:xfrm>
            <a:off x="851384" y="1951268"/>
            <a:ext cx="2126322" cy="18729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kartinkin.net/uploads/posts/2020-11/1606682105_49-p-foni-belii-zayats-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86" y="1582394"/>
            <a:ext cx="3086236" cy="24901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i?id=0d03882e9e63f749c509bb30e1a7a6d9-548820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6" y="4022533"/>
            <a:ext cx="1906677" cy="23376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g2.freepng.ru/20180410/pye/kisspng-kitten-russian-blue-persian-cat-clip-art-cats-5acc41f389b550.42254266152333566756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70" y="4022533"/>
            <a:ext cx="2497162" cy="223776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19ea104882b04d8379230542d260ff9c_l-3694967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66" y="4463290"/>
            <a:ext cx="2844509" cy="189693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kartik.ru/wp-content/uploads/2017/04/baran-kartinki-dlya-detey-577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69" y="4022533"/>
            <a:ext cx="2730460" cy="22171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несколько предметов»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006201"/>
            <a:ext cx="10390238" cy="10708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ребенку, называет существительное в единственном числе. Ребенок, возвращая мяч, произносит слово во множественном числе: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9494"/>
              </p:ext>
            </p:extLst>
          </p:nvPr>
        </p:nvGraphicFramePr>
        <p:xfrm>
          <a:off x="3981798" y="2364145"/>
          <a:ext cx="5592507" cy="295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657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885935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4293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3029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Воробей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Порошок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Кабачок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Пузырек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Бублик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Дельфин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Солдат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Порошки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Пузырьки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Бублики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Дельфины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Солдаты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4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2880375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15423</TotalTime>
  <Words>217</Words>
  <Application>Microsoft Office PowerPoint</Application>
  <PresentationFormat>Широкоэкранный</PresentationFormat>
  <Paragraphs>70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№17 «Трехсложные слова, со стечением согласных в середине (8-й тип слоговой структуры)»</vt:lpstr>
      <vt:lpstr>Упражнение «Назови и сделай»</vt:lpstr>
      <vt:lpstr>Игра «Чья, чье?»</vt:lpstr>
      <vt:lpstr>Игра «Назови несколько предметов»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111</cp:revision>
  <dcterms:created xsi:type="dcterms:W3CDTF">2021-10-21T13:18:58Z</dcterms:created>
  <dcterms:modified xsi:type="dcterms:W3CDTF">2022-03-29T10:56:09Z</dcterms:modified>
</cp:coreProperties>
</file>