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№19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98" y="212453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78" y="1248697"/>
            <a:ext cx="3964636" cy="505735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и назови картинки, раздели их названия на слоги, а потом соедини картинки с подходящими слоговыми схемами. Докрась картинки.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274"/>
              </p:ext>
            </p:extLst>
          </p:nvPr>
        </p:nvGraphicFramePr>
        <p:xfrm>
          <a:off x="5351241" y="555689"/>
          <a:ext cx="6258868" cy="630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1241" y="555689"/>
                        <a:ext cx="6258868" cy="6302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78" y="212453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78" y="1248697"/>
            <a:ext cx="4672558" cy="5057356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назови картинки, раздели их названия на слоги, а потом соедини картинки с подходящими слоговыми схемами. Докрась картинки.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41293"/>
              </p:ext>
            </p:extLst>
          </p:nvPr>
        </p:nvGraphicFramePr>
        <p:xfrm>
          <a:off x="5536910" y="212452"/>
          <a:ext cx="6253307" cy="634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6910" y="212452"/>
                        <a:ext cx="6253307" cy="634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3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212453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78" y="1248697"/>
            <a:ext cx="4062958" cy="5057356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назови картинки, раздели их названия на слоги, а потом соедини картинки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цифрами, указывающими количество слогов в их названиях.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картинки.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114297"/>
              </p:ext>
            </p:extLst>
          </p:nvPr>
        </p:nvGraphicFramePr>
        <p:xfrm>
          <a:off x="5536910" y="535421"/>
          <a:ext cx="5948507" cy="597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6910" y="535421"/>
                        <a:ext cx="5948507" cy="597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8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115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№19  </vt:lpstr>
      <vt:lpstr>Задание №1</vt:lpstr>
      <vt:lpstr>Задание №2</vt:lpstr>
      <vt:lpstr>Задание №3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73</cp:revision>
  <dcterms:created xsi:type="dcterms:W3CDTF">2021-11-07T12:33:01Z</dcterms:created>
  <dcterms:modified xsi:type="dcterms:W3CDTF">2022-04-12T07:06:42Z</dcterms:modified>
</cp:coreProperties>
</file>