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71" r:id="rId4"/>
    <p:sldId id="270" r:id="rId5"/>
    <p:sldId id="259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DAF1-6DD7-44F8-80CC-AD9A01690D0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EEEEC-381B-46B5-82E0-28F8E0195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5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3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4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588" y="1052946"/>
            <a:ext cx="9724103" cy="24851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слоговой структуры речи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«Трехсложные слова, со стечением согласных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закрытым слогом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(9-й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структуры)»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9144000" cy="24819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«Какое слово получилось»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называет начало слова. Ребенок, возвращая мяч, добавляет заданный слог, а затем произносит слово полностью.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64855"/>
              </p:ext>
            </p:extLst>
          </p:nvPr>
        </p:nvGraphicFramePr>
        <p:xfrm>
          <a:off x="4598639" y="2133600"/>
          <a:ext cx="5795681" cy="323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5884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Будиль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Маят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Купаль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Шипов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</a:t>
                      </a:r>
                      <a:endParaRPr lang="ru-RU" sz="6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будильник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Маятник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Купальник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Шиповник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Воротник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Кофейник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коровник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32" y="3072588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ласково»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название предмета (или его признака). Ребенок, возвращая мяч, называет предмет (признак) ласково: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46867"/>
              </p:ext>
            </p:extLst>
          </p:nvPr>
        </p:nvGraphicFramePr>
        <p:xfrm>
          <a:off x="997450" y="2347508"/>
          <a:ext cx="6683510" cy="3779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3579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3299931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</a:tblGrid>
              <a:tr h="3857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32936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Пион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Белый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Милый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Журавль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Каблук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Пиджак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Пастух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Вагончик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Диванчик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Лимончик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Пиончик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Беленький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Синенький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Миленький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Кораблик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Журавлик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Каблучок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Пиджачок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Пастушок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50" y="2952865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«Подскажи словечко»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буду читать загадки, а ты – отгадывать их. Только не забывай, что отгадка рифмуется с одним из слов загадки.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40716"/>
              </p:ext>
            </p:extLst>
          </p:nvPr>
        </p:nvGraphicFramePr>
        <p:xfrm>
          <a:off x="1541417" y="1951268"/>
          <a:ext cx="7315200" cy="45250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90012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2325188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753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4128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Ты со мною не знаком?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живу на дне морском.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 и восемь ног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Вот и весь я ...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Всех на свете он добрей,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Лечит он больных зверей.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известен, знаменит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доктор ...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– Что за сетка во дворе?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Не мешал бы ты игре,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 бы лучше отошёл,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играем в ...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Кто альбом раскрасит наш?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Ну, конечно, 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Любим пить по воскресеньям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Чай с малиновым ...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Без разгона ввысь взлетает,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Стрекозу напоминает,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Отправляется в полёт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 российский ...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Осьминог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Айболит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Карандаш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Вареньем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Вертолет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«Посчитай и назови»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936060"/>
            <a:ext cx="10390238" cy="10708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ребенком – картинки, на каждой из которых изображены 5 предметов.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говорит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назову предмет, а ты найдешь картинку с пятью такими предметами и назовешь 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77162"/>
              </p:ext>
            </p:extLst>
          </p:nvPr>
        </p:nvGraphicFramePr>
        <p:xfrm>
          <a:off x="3243906" y="2272699"/>
          <a:ext cx="4950822" cy="21012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2207623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705035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Огурец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Персик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Кирпич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Воробей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Кисточка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огурцов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персиков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кирпичей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воробьев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кисточек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pic>
        <p:nvPicPr>
          <p:cNvPr id="1026" name="Picture 2" descr="https://2sotki.ru/wp-content/uploads/9/4/3/94331745959b8292568fce030be20f3a.j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6" y="2435948"/>
            <a:ext cx="2011680" cy="142158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0.pxfuel.com/preview/598/511/668/peach-fruit-vitamins-ea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117" y="1755325"/>
            <a:ext cx="2274116" cy="213172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gstroys.ru/wp-content/uploads/2019/10/01-bavarskaia-kladka-07nf-pustotelyi-1-4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" t="24716" r="5870" b="16104"/>
          <a:stretch/>
        </p:blipFill>
        <p:spPr bwMode="auto">
          <a:xfrm>
            <a:off x="4547865" y="4953936"/>
            <a:ext cx="2997276" cy="133599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utpouring.ru/1/t/102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28558" r="-125" b="24497"/>
          <a:stretch/>
        </p:blipFill>
        <p:spPr bwMode="auto">
          <a:xfrm>
            <a:off x="1277297" y="4890414"/>
            <a:ext cx="2762858" cy="146304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.pinimg.com/originals/9d/60/fc/9d60fc4c4db295c9f8566e65cb19677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864" y="4286554"/>
            <a:ext cx="2765571" cy="226232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8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«Подумай и ответь»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006201"/>
            <a:ext cx="10390238" cy="10708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произносить предложения и задавать вопросы, а ты – отвечать на них одним словом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16355"/>
              </p:ext>
            </p:extLst>
          </p:nvPr>
        </p:nvGraphicFramePr>
        <p:xfrm>
          <a:off x="1672046" y="2364145"/>
          <a:ext cx="7902259" cy="298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3440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3238819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4293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230293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Оттепель сменилась морозами. Что было раньше?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бежал за Мальвиной. Кто был сзади?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 посадили раньше, чем баклажан. Что посадили позже?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Автобус ехал перед самосвалом. Какая машина впереди? Автобус. Какая сзади?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AutoNum type="arabicPeriod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Мандарин меньше апельсина. Что больше? 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Оттепель.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Баклажан.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Автобус. Самосвал.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Апельсин.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15536</TotalTime>
  <Words>452</Words>
  <Application>Microsoft Office PowerPoint</Application>
  <PresentationFormat>Широкоэкранный</PresentationFormat>
  <Paragraphs>133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Коррекция нарушений слоговой структуры речи Занятие №20 «Трехсложные слова, со стечением согласных и закрытым слогом (9-й тип слоговой структуры)»</vt:lpstr>
      <vt:lpstr>Упражнение «Какое слово получилось»</vt:lpstr>
      <vt:lpstr>Упражнение «Назови ласково»</vt:lpstr>
      <vt:lpstr>Упражнение «Подскажи словечко»</vt:lpstr>
      <vt:lpstr>Игра «Посчитай и назови»</vt:lpstr>
      <vt:lpstr>Игра «Подумай и ответь»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q</cp:lastModifiedBy>
  <cp:revision>123</cp:revision>
  <dcterms:created xsi:type="dcterms:W3CDTF">2021-10-21T13:18:58Z</dcterms:created>
  <dcterms:modified xsi:type="dcterms:W3CDTF">2022-05-24T06:15:13Z</dcterms:modified>
</cp:coreProperties>
</file>