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71" r:id="rId4"/>
    <p:sldId id="270" r:id="rId5"/>
    <p:sldId id="259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DAF1-6DD7-44F8-80CC-AD9A01690D0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EEEEC-381B-46B5-82E0-28F8E0195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5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3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4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588" y="1052946"/>
            <a:ext cx="9724103" cy="24851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слоговой структуры речи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«Трехсложные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двумя стечениями согласных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(10-й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структуры)»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9144000" cy="24819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 с «точкой»»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называет начало слова. Ребенок, возвращая мяч, добавляет заданный конец и произносит слово полностью.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79382"/>
              </p:ext>
            </p:extLst>
          </p:nvPr>
        </p:nvGraphicFramePr>
        <p:xfrm>
          <a:off x="4598639" y="2133600"/>
          <a:ext cx="5795681" cy="323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Горс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точка</a:t>
                      </a:r>
                      <a:endParaRPr lang="ru-RU" sz="6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Горсточка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32" y="3072588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«Какое слово получилось»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бросая мяч ребенку, называет начало слова. Ребенок, возвращая мяч, произносит слово полностью.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50" y="2952865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11881"/>
              </p:ext>
            </p:extLst>
          </p:nvPr>
        </p:nvGraphicFramePr>
        <p:xfrm>
          <a:off x="1136982" y="2133600"/>
          <a:ext cx="5795681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Салфет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Незнай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Подмет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Отгад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Ватруш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Картош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6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Салфетка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Незнайка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Подметка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Отгадка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Ватрушка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Картошка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ласково»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название предмета. Ребенок, возвращая мяч, называет предмет «ласково»: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50773"/>
              </p:ext>
            </p:extLst>
          </p:nvPr>
        </p:nvGraphicFramePr>
        <p:xfrm>
          <a:off x="5068388" y="1951268"/>
          <a:ext cx="6061166" cy="323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4903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2466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25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Морковь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Подкова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Корзина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Яблоко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Пальто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Морковка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Подковка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Корзинка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Яблочко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Пальтишко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Зернышко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381" y="2694504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она?»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936060"/>
            <a:ext cx="10390238" cy="10708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дается образец выполнения задания.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говорит: 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произносить слово, а ты – изменять его по образцу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99935"/>
              </p:ext>
            </p:extLst>
          </p:nvPr>
        </p:nvGraphicFramePr>
        <p:xfrm>
          <a:off x="5634409" y="2194322"/>
          <a:ext cx="4950822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2207623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70503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лентяй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болтун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пастух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индюк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лентяйка 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болтушка 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подружка 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пастушка 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индюшка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pic>
        <p:nvPicPr>
          <p:cNvPr id="12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267" y="2419672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8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наоборот»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006201"/>
            <a:ext cx="10390238" cy="10708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читать предложение, голосом выделяя одно слово, а ты – подбирать к нему антоним (слово с противоположным значением) и произносить получившееся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36724"/>
              </p:ext>
            </p:extLst>
          </p:nvPr>
        </p:nvGraphicFramePr>
        <p:xfrm>
          <a:off x="2155371" y="2651836"/>
          <a:ext cx="7902259" cy="22899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3440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3238819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3530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89367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Подружка принесла корзинку.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Откройте форточку.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Охотник ушёл из избушки.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Мальчишка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 оделся.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Парнишка спустился с лестницы.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Подружка отнесла корзинку.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Закройте форточку.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Охотник вернулся в избушку.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Мальчишка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 разделся.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Парнишка поднялся по лестнице.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15559</TotalTime>
  <Words>313</Words>
  <Application>Microsoft Office PowerPoint</Application>
  <PresentationFormat>Широкоэкранный</PresentationFormat>
  <Paragraphs>124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Коррекция нарушений слоговой структуры речи Занятие №21 «Трехсложные слова с двумя стечениями согласных (10-й тип слоговой структуры)»</vt:lpstr>
      <vt:lpstr>Упражнение «Слово с «точкой»»</vt:lpstr>
      <vt:lpstr>Упражнение «Какое слово получилось»</vt:lpstr>
      <vt:lpstr>Упражнение «Назови ласково»</vt:lpstr>
      <vt:lpstr>Игра «Кто она?»</vt:lpstr>
      <vt:lpstr>Игра «Скажи наоборот»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q</cp:lastModifiedBy>
  <cp:revision>126</cp:revision>
  <dcterms:created xsi:type="dcterms:W3CDTF">2021-10-21T13:18:58Z</dcterms:created>
  <dcterms:modified xsi:type="dcterms:W3CDTF">2022-05-24T10:24:50Z</dcterms:modified>
</cp:coreProperties>
</file>