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71" r:id="rId4"/>
    <p:sldId id="272" r:id="rId5"/>
    <p:sldId id="27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3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137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3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«Трехсложные слова со стечением согласных в начале и в середине слова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«Добавь слог «ка»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начало слова. Ребенок, возвращая мяч, добавляет заданный слог, а затем произносит слово полностью.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53909"/>
              </p:ext>
            </p:extLst>
          </p:nvPr>
        </p:nvGraphicFramePr>
        <p:xfrm>
          <a:off x="4559451" y="2499360"/>
          <a:ext cx="5795681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0355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971083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42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24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039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Шкатул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Хлопуш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Квакуш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Скакал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Стамес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Скамей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Пропол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Шкатулка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Хлопушка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Квакушка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Скакалка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Стамеска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Скамейка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Прополка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32" y="3072588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«Какое слово получилось?»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бросая мяч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взрослому,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заданные согласные звуки.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возвращая мяч, договаривает слово. Затем ребенок произносит слово полностью.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50" y="2952865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67263"/>
              </p:ext>
            </p:extLst>
          </p:nvPr>
        </p:nvGraphicFramePr>
        <p:xfrm>
          <a:off x="1333164" y="2368731"/>
          <a:ext cx="5795681" cy="240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0355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1971083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  <a:gridCol w="177424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324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039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endParaRPr lang="ru-RU" sz="2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вивка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щепка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бавка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Прививка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Прическа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Прищепка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Приправа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Прибавка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Приставка </a:t>
                      </a:r>
                      <a:endPara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4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«Назови ласково»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название предмета. Ребенок, возвращая мяч, называет его ласково: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24" y="2746481"/>
            <a:ext cx="2736563" cy="19267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71085"/>
              </p:ext>
            </p:extLst>
          </p:nvPr>
        </p:nvGraphicFramePr>
        <p:xfrm>
          <a:off x="851384" y="2368731"/>
          <a:ext cx="6058867" cy="3230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89151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969716">
                  <a:extLst>
                    <a:ext uri="{9D8B030D-6E8A-4147-A177-3AD203B41FA5}">
                      <a16:colId xmlns:a16="http://schemas.microsoft.com/office/drawing/2014/main" val="3574097652"/>
                    </a:ext>
                  </a:extLst>
                </a:gridCol>
              </a:tblGrid>
              <a:tr h="3249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039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Кровать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Блины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Кроватка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Ступенька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Сторонка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Братишка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Трусишка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Словечко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Сказочка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Блинчики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Графинчик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6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картинку»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949123"/>
            <a:ext cx="10390238" cy="18855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5 предметных картинок.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их: крупные снежинки, хрустальный стаканчик, хрупкая скорлупа, грязные шлепанцы, стеклянный градусник. Затем 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произносить слово, а ты – находить нужную картинку и называть словосочетание полностью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57808"/>
              </p:ext>
            </p:extLst>
          </p:nvPr>
        </p:nvGraphicFramePr>
        <p:xfrm>
          <a:off x="4558937" y="2499395"/>
          <a:ext cx="5016137" cy="670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0168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2285969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2405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3656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Хрустальный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Хрустальный стаканчик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dreempics.com/uploads/posts/2017-12/151266061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2666807"/>
            <a:ext cx="3231008" cy="181744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2.static1-sima-land.com/items/1022545/0/700-n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r="21615"/>
          <a:stretch/>
        </p:blipFill>
        <p:spPr bwMode="auto">
          <a:xfrm>
            <a:off x="9693423" y="2412344"/>
            <a:ext cx="1637157" cy="28519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.gawker.com/18zrrot2ymvdujpg/c_scale,fl_progressive,q_80,w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87" y="4698974"/>
            <a:ext cx="2666002" cy="150295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otzovik.com/2015/06/13/2167567/img/4325257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r="23617"/>
          <a:stretch/>
        </p:blipFill>
        <p:spPr bwMode="auto">
          <a:xfrm>
            <a:off x="4334825" y="3260388"/>
            <a:ext cx="2188420" cy="319931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onlinetrade.ru/img/users_images/316902/b/termometr_bezrtutnyy_meridian_steklyannyy_1602404397_1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7" b="28947"/>
          <a:stretch/>
        </p:blipFill>
        <p:spPr bwMode="auto">
          <a:xfrm rot="5400000">
            <a:off x="6368684" y="3697453"/>
            <a:ext cx="3199317" cy="23251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15615</TotalTime>
  <Words>238</Words>
  <Application>Microsoft Office PowerPoint</Application>
  <PresentationFormat>Широкоэкранный</PresentationFormat>
  <Paragraphs>88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№24 «Трехсложные слова со стечением согласных в начале и в середине слова (13-й тип слоговой структуры)»</vt:lpstr>
      <vt:lpstr>Упражнение «Добавь слог «ка»</vt:lpstr>
      <vt:lpstr>Упражнение «Какое слово получилось?»</vt:lpstr>
      <vt:lpstr>Упражнение «Назови ласково»</vt:lpstr>
      <vt:lpstr>Упражнение «Подбери картинку»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133</cp:revision>
  <dcterms:created xsi:type="dcterms:W3CDTF">2021-10-21T13:18:58Z</dcterms:created>
  <dcterms:modified xsi:type="dcterms:W3CDTF">2022-05-24T11:23:13Z</dcterms:modified>
</cp:coreProperties>
</file>