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71" r:id="rId4"/>
    <p:sldId id="272" r:id="rId5"/>
    <p:sldId id="27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DAF1-6DD7-44F8-80CC-AD9A01690D0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EEEEC-381B-46B5-82E0-28F8E0195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5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3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37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31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7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6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6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39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49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34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1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99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1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3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8588" y="1052946"/>
            <a:ext cx="9724103" cy="24851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нарушений слоговой структуры речи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№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«Четырехсложные слова, состоящие из открытых слогов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14-й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слоговой структуры)»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20307"/>
            <a:ext cx="9144000" cy="248194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Салиндер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Сергеевна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МБДОУ д/с «Оленёнок»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Тазовский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«Добавь слог «ка»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бросая мяч ребенку, произносит начало слова. Ребенок, возвращая мяч, добавляет заданный слог, а затем произносит слово полностью.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15759"/>
              </p:ext>
            </p:extLst>
          </p:nvPr>
        </p:nvGraphicFramePr>
        <p:xfrm>
          <a:off x="4559451" y="2499360"/>
          <a:ext cx="5795681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0355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1971083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  <a:gridCol w="1774243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3249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039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Паути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Царапи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Полови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Барани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Теляти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Гусяти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Куряти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Паутина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Царапина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Половина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Баранина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Говядина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Телятина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Гусятина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Курятина 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232" y="3072588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1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«Какое слово получилось?»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бросая мяч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взрослому,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 заданные согласные звуки.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возвращая мяч, договаривает слово. Затем ребенок произносит слово полностью.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450" y="2952865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739079"/>
              </p:ext>
            </p:extLst>
          </p:nvPr>
        </p:nvGraphicFramePr>
        <p:xfrm>
          <a:off x="1333164" y="2368731"/>
          <a:ext cx="5795681" cy="2407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0355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1971083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  <a:gridCol w="1774243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3249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039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летела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ехала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вязала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шила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резала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лила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ходила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Перелетела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Переехала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Перевязала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Перешила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Перерезала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Перелила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Перходила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4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«Скажи наоборот»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говорит: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буду произносить начало предложения, голосом выделяя одно слово, а ты – подбирать к нему антоним (слово с противоположным значением) и заканчивать предложение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778111"/>
              </p:ext>
            </p:extLst>
          </p:nvPr>
        </p:nvGraphicFramePr>
        <p:xfrm>
          <a:off x="1333164" y="2656114"/>
          <a:ext cx="8736753" cy="237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66429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3070324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</a:tblGrid>
              <a:tr h="44727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651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Дедушка приехал, а бабушка ...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Наташа пуговицу нашла, а Полина ... Утром потеплело, а к вечеру ...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Золушка трудолюбивая, а сёстры ....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Уехала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Потеряла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Похолодало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Ленивые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4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«Ответь на вопросы»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949123"/>
            <a:ext cx="10390238" cy="18855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 задавать вопрос, а ты – кратко отвечать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него.»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86408"/>
              </p:ext>
            </p:extLst>
          </p:nvPr>
        </p:nvGraphicFramePr>
        <p:xfrm>
          <a:off x="851384" y="1669812"/>
          <a:ext cx="8697565" cy="3901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80310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2417255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</a:tblGrid>
              <a:tr h="43501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3277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лошади кто?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свиньи кто?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лягушки кто?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оленя кто?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вороны кто?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Петухи как голос подавали?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Гуси как голос подавали?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Воробьи как голос подавали?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Кукушка как голос подавала?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Кошка как голос подавала?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Жеребята.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Поросята.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Лягушата.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Оленята.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Воронята.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Кукарекали.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Гоготали.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Чирикали.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Куковала.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Мяукала.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7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15628</TotalTime>
  <Words>295</Words>
  <Application>Microsoft Office PowerPoint</Application>
  <PresentationFormat>Широкоэкранный</PresentationFormat>
  <Paragraphs>93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Коррекция нарушений слоговой структуры речи Занятие №25 «Четырехсложные слова, состоящие из открытых слогов (14-й тип слоговой структуры)»</vt:lpstr>
      <vt:lpstr>Упражнение «Добавь слог «ка»</vt:lpstr>
      <vt:lpstr>Упражнение «Какое слово получилось?»</vt:lpstr>
      <vt:lpstr>Упражнение «Скажи наоборот»</vt:lpstr>
      <vt:lpstr>Упражнение «Ответь на вопросы»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Олененок Тазовский</dc:creator>
  <cp:lastModifiedBy>q</cp:lastModifiedBy>
  <cp:revision>135</cp:revision>
  <dcterms:created xsi:type="dcterms:W3CDTF">2021-10-21T13:18:58Z</dcterms:created>
  <dcterms:modified xsi:type="dcterms:W3CDTF">2022-05-24T11:36:53Z</dcterms:modified>
</cp:coreProperties>
</file>