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5" r:id="rId5"/>
    <p:sldId id="257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4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0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3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4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8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88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4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4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3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FF73-57B6-4974-A4EE-921C867DF07F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D8C1-D9E2-4E9D-A7AA-4F1D194E2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4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9302" y="3274828"/>
            <a:ext cx="9144000" cy="3095293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фонематических процессов и навыков звукового анализа и синтеза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6410" y="4986670"/>
            <a:ext cx="9980428" cy="152045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Салиндер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д/с «Оленёнок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Тазовский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2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7268"/>
            <a:ext cx="6802582" cy="1036244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5" y="851181"/>
            <a:ext cx="11333020" cy="57990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Рассмотрите картинки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№1)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ребенком.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ребенка произнести их названия (кот, кит, аист). Потом вы произнесете эти слова, акцентируя внимание на конечном согласном. Задайте ребенку вопросы и предложите задания: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звук слышится в конце слов «кот», «кит», «аист»?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(Звук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ты думаешь, это гласный звук?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(Нет. Этот звук не гласный.)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(Этот звук нельзя петь.)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Правильно. Звук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нельзя петь, потому что во рту есть преграда из языка. Звуки, которые нельзя петь и при произнесении которых во рту есть преграда из языка, мы будем называть согласными и станем обозначать синим кружком.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Докрась картинки.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 слова, которые тоже заканчиваются звуком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.(Рот, торт, порт, спорт, крот.)</a:t>
            </a:r>
          </a:p>
          <a:p>
            <a:pPr marL="0" indent="0" algn="just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1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073" y="5729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206" y="1690688"/>
            <a:ext cx="11458265" cy="41311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Поупражняйте ребенка в выделении конечных согласных звуков. Дайте ему синий картонный кружок и предложите поднимать кружок только тогда, когда в конце слова слышится звук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упражнения предлагается ряд слов:</a:t>
            </a:r>
          </a:p>
          <a:p>
            <a:pPr marL="0" indent="0" algn="ctr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иван, сом, старт, порт, ком, кот, бак, карт, альбом, торт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2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370" y="1282076"/>
            <a:ext cx="11153465" cy="41311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Рассмотрите с ребенком картинки. Помогите ребенку назвать их (суп, храп, укроп). Потом вы произносите эти слова, акцентируя внимание на конечном согласном. Задайте ребенку вопросы и предложите задания: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звук слышится в конце слов «суп», «храп», «укроп»?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ты думаешь, это гласный или согласный звук?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согласный звук.)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звук нельзя петь. Когда мы его произносим, есть преграда из губ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Докрась картинки.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073" y="5729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206" y="1690688"/>
            <a:ext cx="11458265" cy="41311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Поупражняйте ребенка в выделении конечных согласных звуков. Дайте ему синий картонный кружок и предложите поднимать кружок только тогда, когда в конце слова слышится звук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упражнения предлагается ряд слов:</a:t>
            </a:r>
          </a:p>
          <a:p>
            <a:pPr marL="0" indent="0" algn="ctr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уп, вагон, телефон, сироп, кок, маяк, укроп, банан, клоп, сноп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3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11436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№1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302677"/>
              </p:ext>
            </p:extLst>
          </p:nvPr>
        </p:nvGraphicFramePr>
        <p:xfrm>
          <a:off x="5897129" y="576984"/>
          <a:ext cx="4186238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Acrobat Document" r:id="rId4" imgW="5828995" imgH="7543561" progId="Acrobat.Document.11">
                  <p:embed/>
                </p:oleObj>
              </mc:Choice>
              <mc:Fallback>
                <p:oleObj name="Acrobat Document" r:id="rId4" imgW="5828995" imgH="7543561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97129" y="576984"/>
                        <a:ext cx="4186238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5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401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Adobe Acrobat Document</vt:lpstr>
      <vt:lpstr>Развитие фонематических процессов и навыков звукового анализа и синтеза Занятие №7  </vt:lpstr>
      <vt:lpstr>Задание №1</vt:lpstr>
      <vt:lpstr>Задание №2 </vt:lpstr>
      <vt:lpstr>Задание №3 </vt:lpstr>
      <vt:lpstr>Задание №4 </vt:lpstr>
      <vt:lpstr>Приложение №1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«фонематические процессы»?</dc:title>
  <dc:creator>Ксения</dc:creator>
  <cp:lastModifiedBy>Олененок Тазовский</cp:lastModifiedBy>
  <cp:revision>36</cp:revision>
  <dcterms:created xsi:type="dcterms:W3CDTF">2021-11-07T12:33:01Z</dcterms:created>
  <dcterms:modified xsi:type="dcterms:W3CDTF">2021-12-10T10:32:24Z</dcterms:modified>
</cp:coreProperties>
</file>