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6" r:id="rId4"/>
    <p:sldId id="264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DAF1-6DD7-44F8-80CC-AD9A01690D0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EEEC-381B-46B5-82E0-28F8E0195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4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7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588" y="1773382"/>
            <a:ext cx="9724103" cy="176473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«Односложные слова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(3-й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наоборот»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821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зрослый,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бросая мяч ребенку, произносит слово. Ребенок, возвращая мяч, называет антоним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872747"/>
              </p:ext>
            </p:extLst>
          </p:nvPr>
        </p:nvGraphicFramePr>
        <p:xfrm>
          <a:off x="3009398" y="2533159"/>
          <a:ext cx="5510425" cy="28707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9073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2941352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5847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28437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Ночь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Взять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8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по описанию»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предметные картинки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ель, дом, лев,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ком, пух).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рассмотри картинки. Я буду называть несколько слов, а ты – угадывать, о чем или о ком идет речь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29716"/>
              </p:ext>
            </p:extLst>
          </p:nvPr>
        </p:nvGraphicFramePr>
        <p:xfrm>
          <a:off x="1092274" y="2281930"/>
          <a:ext cx="6125944" cy="19724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9108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2396836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4179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2843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Ветвистая, высокая, зелёная, колючая.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Старый, кирпичный, двухэтажный.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Грозный, большой, с лохматой гривой.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Большой, круглый, снежный.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Белый, лёгкий, птичий.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Ель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Пух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https://get.pxhere.com/photo/tree-branch-needle-plant-pine-christmas-fir-christmas-tree-conifer-christmas-decoration-twigs-spruce-holidays-happy-holidays-pine-family-woody-plant-temperate-coniferous-forest-land-plant-christmas-tree-christmas-1216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02" y="-10243933"/>
            <a:ext cx="2222637" cy="245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fermer.ru/files/v2/tender/310408/puhovye-odeyala-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810" y="2249646"/>
            <a:ext cx="2470613" cy="19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1.1zoom.ru/big7/483/Big_cats_Lions_Glance_550466_1920x12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69" y="4254357"/>
            <a:ext cx="3128165" cy="208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2.freepng.ru/20180416/laq/kisspng-tree-blue-spruce-pine-conifers-clip-art-bush-5ad4cce5cea167.43044682152389552584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74" y="4425367"/>
            <a:ext cx="1710617" cy="21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omanadvice.ru/sites/default/files/23/2015-12-17_1958/dom_v_amerikanskom_stile_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4419186"/>
            <a:ext cx="2340528" cy="169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avatars.mds.yandex.net/get-zen_doc/2142605/pub_614e08e81940e928149375e8_615588096e7ff47ade149b5e/scale_1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39" y="4402687"/>
            <a:ext cx="2816905" cy="21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342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«Отгадай загадки»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0047" y="1006400"/>
            <a:ext cx="1008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читать загадки, а ты – отгадывать их. Только не забывай, что отгадка рифмуется с одним из слов загадки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https://interessno.ru/wp-content/uploads/2020/02/tqbc9-ks627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15861"/>
              </p:ext>
            </p:extLst>
          </p:nvPr>
        </p:nvGraphicFramePr>
        <p:xfrm>
          <a:off x="765174" y="2019086"/>
          <a:ext cx="10588626" cy="44931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30136">
                  <a:extLst>
                    <a:ext uri="{9D8B030D-6E8A-4147-A177-3AD203B41FA5}">
                      <a16:colId xmlns:a16="http://schemas.microsoft.com/office/drawing/2014/main" val="329078135"/>
                    </a:ext>
                  </a:extLst>
                </a:gridCol>
                <a:gridCol w="3858490">
                  <a:extLst>
                    <a:ext uri="{9D8B030D-6E8A-4147-A177-3AD203B41FA5}">
                      <a16:colId xmlns:a16="http://schemas.microsoft.com/office/drawing/2014/main" val="464473050"/>
                    </a:ext>
                  </a:extLst>
                </a:gridCol>
              </a:tblGrid>
              <a:tr h="2984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18984"/>
                  </a:ext>
                </a:extLst>
              </a:tr>
              <a:tr h="12173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Зеленеет даль полей, Запевает соловей. В белый цвет оделся сад, Пчёлы первые летят. Гром грохочет. Угадай, Что за месяц это?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676693"/>
                  </a:ext>
                </a:extLst>
              </a:tr>
              <a:tr h="11938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Этот зверь живёт лишь дома, С этим зверем все знакомы. У него усы, как спицы, Он, мурлыча, песнь поет, Только мышь его боится. Угадали? Это ...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234148"/>
                  </a:ext>
                </a:extLst>
              </a:tr>
              <a:tr h="7461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подстриженной гривой Он скачет ретиво, Чуть шпорами тронь, Кто же это?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603551"/>
                  </a:ext>
                </a:extLst>
              </a:tr>
              <a:tr h="97001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 работы так боится, Как палки – пёс, Как камня – птица. Лежит в постели целый день.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Напала на Ивана ...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438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2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381" y="660998"/>
            <a:ext cx="10048567" cy="1555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пять предметов»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назову предмет, а 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назовешь как мы скажем если этих предметов будет пять.»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400680"/>
              </p:ext>
            </p:extLst>
          </p:nvPr>
        </p:nvGraphicFramePr>
        <p:xfrm>
          <a:off x="2186783" y="2216727"/>
          <a:ext cx="6125944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9108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2396836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4179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28437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Муха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Дыня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Нота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Хата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Пуля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мух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лип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дынь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нот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хат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пуль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5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15181</TotalTime>
  <Words>347</Words>
  <Application>Microsoft Office PowerPoint</Application>
  <PresentationFormat>Широкоэкранный</PresentationFormat>
  <Paragraphs>79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Тема Office</vt:lpstr>
      <vt:lpstr>Коррекция нарушений слоговой структуры речи Занятие №9 «Односложные слова (3-й тип слоговой структуры)»</vt:lpstr>
      <vt:lpstr>Игра «Скажи наоборот»</vt:lpstr>
      <vt:lpstr>Упражнение «Узнай по описанию»</vt:lpstr>
      <vt:lpstr>Упражнение «Отгадай загадки»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q</cp:lastModifiedBy>
  <cp:revision>83</cp:revision>
  <dcterms:created xsi:type="dcterms:W3CDTF">2021-10-21T13:18:58Z</dcterms:created>
  <dcterms:modified xsi:type="dcterms:W3CDTF">2022-01-28T08:36:35Z</dcterms:modified>
</cp:coreProperties>
</file>