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9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3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84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58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15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19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09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22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76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0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76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5F350-D47B-4CBF-B9EA-83DF8E52A1CE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50B53-1AB9-41D3-B9A8-E65071E2C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21488" y="2001839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экологическому образованию в средней группе на тему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«Дикие животные»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3482" y="230188"/>
            <a:ext cx="3462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2377" y="156954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любит кушать Миша?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понравилась сегодня играть?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вам больше всего понравилось?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497" y="2033099"/>
            <a:ext cx="5722975" cy="42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99722" y="1446660"/>
            <a:ext cx="6506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Пушистая и рыжая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дереве живет.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Сильными зубками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Орешки все грызёт.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(Белочка)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6164" y="2301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1.Он всю зиму долго спал,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Лапу правую сосал,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проснулся — стал реветь.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зверь лесной...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(Медведь)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19491" y="1113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Эта рыжая плутовка.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сказке всех обманет ловко.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Ловит уточек и зайцев!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 на зуб не попадайся!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(Лиса)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914" y="1311723"/>
            <a:ext cx="3377208" cy="42944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391" y="2708772"/>
            <a:ext cx="3148428" cy="4165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7" y="1648950"/>
            <a:ext cx="3561523" cy="39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9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2132" y="13285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Кто зимой холодной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 злой, голодный?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(Волк)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8783" y="1112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Что за зверь такой лесной?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белой шубке он зимой.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боится зверь-трусишка.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его?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(Зайчишка)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07115" y="1181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У него иголочки,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 лесу на елочке.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Зверя лучше не тревожь!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колючий. Это...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(Еж)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" y="1558531"/>
            <a:ext cx="3235966" cy="45768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132" y="2654087"/>
            <a:ext cx="3100386" cy="42039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356" y="1651689"/>
            <a:ext cx="3511826" cy="32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6383" y="2459865"/>
            <a:ext cx="713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животные готовятся к зиме.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9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93" y="0"/>
            <a:ext cx="1217036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299" y="2927907"/>
            <a:ext cx="3706883" cy="3930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" y="3198338"/>
            <a:ext cx="3659662" cy="3659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135" y="144823"/>
            <a:ext cx="2227265" cy="14879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19" y="144823"/>
            <a:ext cx="1676400" cy="14287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9915" y="5834130"/>
            <a:ext cx="297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собирают на зиму белочка и зайка?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589" y="1632766"/>
            <a:ext cx="2211327" cy="14742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352" y="119087"/>
            <a:ext cx="1492090" cy="16753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9762" y="1606640"/>
            <a:ext cx="1966064" cy="13075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8521" y="144823"/>
            <a:ext cx="1892883" cy="14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1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7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231" y="2084231"/>
            <a:ext cx="4773769" cy="47737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9" y="230188"/>
            <a:ext cx="2181225" cy="1428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5997">
            <a:off x="1629093" y="2963517"/>
            <a:ext cx="3038517" cy="2014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42141">
            <a:off x="4174640" y="528280"/>
            <a:ext cx="1978651" cy="22613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79841">
            <a:off x="159079" y="5329714"/>
            <a:ext cx="1991991" cy="132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54517" y="1097593"/>
            <a:ext cx="4949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кушает мишка?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679" y="197759"/>
            <a:ext cx="6096000" cy="52322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«Подвижная игра Зайка серенький сидит»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Зайка серенький сидит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присели,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ушами шевелит.  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ручки подняли, как ушки зайки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и вот так     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двигают ими.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ушами шевелит.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Зайке холодно сидеть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встают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лапоньки погреть.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хлопают в ладоши.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и вот так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лапоньки погреть.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Зайке холодно стоять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прыгают на месте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зайке поскакать.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и вот так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зайке поскакать.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зайчишку испугал,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бегают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Зайка прыг и убежал.    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садятся на свои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стульчики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062" y="1397358"/>
            <a:ext cx="4361645" cy="32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036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40664" y="230188"/>
            <a:ext cx="5151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одним словом»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32" y="1027905"/>
            <a:ext cx="5288926" cy="3966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083" y="1011456"/>
            <a:ext cx="5282685" cy="3983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56877" y="5022650"/>
            <a:ext cx="242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232" y="5031783"/>
            <a:ext cx="219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НАСЕКОМЫЕ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18" y="1292740"/>
            <a:ext cx="5675290" cy="42564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399" y="1250212"/>
            <a:ext cx="5809453" cy="429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5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284</Words>
  <Application>Microsoft Office PowerPoint</Application>
  <PresentationFormat>Широкоэкранный</PresentationFormat>
  <Paragraphs>49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Рамиль Бастамов</dc:creator>
  <cp:lastModifiedBy>Рамиль Бастамов</cp:lastModifiedBy>
  <cp:revision>8</cp:revision>
  <dcterms:created xsi:type="dcterms:W3CDTF">2020-10-27T20:36:14Z</dcterms:created>
  <dcterms:modified xsi:type="dcterms:W3CDTF">2020-10-27T21:41:21Z</dcterms:modified>
</cp:coreProperties>
</file>