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45;&#1082;&#1072;&#1090;&#1077;&#1088;&#1080;&#1085;&#1072;%20&#1080;%20&#1057;&#1077;&#1088;&#1075;&#1077;&#1081;%20&#1046;&#1077;&#1083;&#1077;&#1079;&#1085;&#1086;&#1074;&#1099;%20-%20&#1080;&#1075;&#1088;&#1072;%20&#1079;&#1072;&#1081;&#1094;&#1099;%20&#1080;%20&#1074;&#1086;&#1083;&#1082;&#1080;_(Audio-VK4.ru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3.imageban.ru/out/2012/09/19/0600da008cc6e988e17f94a5b5cf299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196752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средней группы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00506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08920"/>
            <a:ext cx="8618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«Зайцы                               и волк»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hudotvorchestvo.ru/wp-content/uploads/2016/12/F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Одного из играющих выбирают водящим - это волк. Остальные дети изображают зайцев. На одной стороне зала «зайцы» устраивают себе «домики» (кружки из шнуров или обручи большого диаметра). В начале «зайцы» находятся в своих «домиках», «волк»- на другом конце зала «в овраге»).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88640"/>
            <a:ext cx="787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«Зайцы и волк»</a:t>
            </a:r>
          </a:p>
        </p:txBody>
      </p:sp>
      <p:pic>
        <p:nvPicPr>
          <p:cNvPr id="14340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3" cstate="print"/>
          <a:srcRect l="19446" t="13696" r="21518"/>
          <a:stretch>
            <a:fillRect/>
          </a:stretch>
        </p:blipFill>
        <p:spPr bwMode="auto">
          <a:xfrm>
            <a:off x="7919864" y="5229200"/>
            <a:ext cx="1224136" cy="1402555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27112" cy="1164456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47664" y="2132856"/>
            <a:ext cx="4968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произносит: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Зайки скачут, скок, скок, скок,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зеленый на лужок.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Травку щиплют, кушают,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Осторожно слушают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идет ли волк.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437112"/>
            <a:ext cx="88204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«Зайцы» выпрыгивают на двух ногах из «домиков» И разбегаются по всему залу (площадке), прыгают на двух ногах, присаживаются, щиплют травку и оглядываются, не идет ли волк. Когда воспитатель произносит последнее слово, волк выходит из оврага и бежит за «зайцами», стараясь их поймать (коснуться). «Зайцы» убегают каждый в свой «домик». Пойманных «зайцев» «волю&gt; отводит В свой «овраг». Игра возобновляется. После того как будут пойманы 2-3 «зайца», выбирают другого «волка».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hudotvorchestvo.ru/wp-content/uploads/2016/12/F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787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«Зайцы и волк»</a:t>
            </a:r>
          </a:p>
        </p:txBody>
      </p:sp>
      <p:pic>
        <p:nvPicPr>
          <p:cNvPr id="14340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4" cstate="print"/>
          <a:srcRect l="19446" t="13696" r="21518"/>
          <a:stretch>
            <a:fillRect/>
          </a:stretch>
        </p:blipFill>
        <p:spPr bwMode="auto">
          <a:xfrm>
            <a:off x="7740352" y="5229200"/>
            <a:ext cx="1224136" cy="1402555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743451" cy="1380480"/>
          </a:xfrm>
          <a:prstGeom prst="rect">
            <a:avLst/>
          </a:prstGeom>
          <a:noFill/>
        </p:spPr>
      </p:pic>
      <p:pic>
        <p:nvPicPr>
          <p:cNvPr id="10" name="Екатерина и Сергей Железновы - игра зайцы и волки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04248" y="1628800"/>
            <a:ext cx="1232520" cy="1232520"/>
          </a:xfrm>
          <a:prstGeom prst="rect">
            <a:avLst/>
          </a:prstGeom>
        </p:spPr>
      </p:pic>
      <p:pic>
        <p:nvPicPr>
          <p:cNvPr id="11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4" cstate="print"/>
          <a:srcRect l="19446" t="13696" r="21518"/>
          <a:stretch>
            <a:fillRect/>
          </a:stretch>
        </p:blipFill>
        <p:spPr bwMode="auto">
          <a:xfrm>
            <a:off x="4427984" y="4797152"/>
            <a:ext cx="1224136" cy="1402555"/>
          </a:xfrm>
          <a:prstGeom prst="rect">
            <a:avLst/>
          </a:prstGeom>
          <a:noFill/>
        </p:spPr>
      </p:pic>
      <p:pic>
        <p:nvPicPr>
          <p:cNvPr id="12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68960"/>
            <a:ext cx="743451" cy="1380480"/>
          </a:xfrm>
          <a:prstGeom prst="rect">
            <a:avLst/>
          </a:prstGeom>
          <a:noFill/>
        </p:spPr>
      </p:pic>
      <p:pic>
        <p:nvPicPr>
          <p:cNvPr id="13" name="Picture 14" descr="https://i.pinimg.com/736x/4b/46/b3/4b46b32c50acb809aaf674078ece523d.jpg">
            <a:extLst>
              <a:ext uri="{FF2B5EF4-FFF2-40B4-BE49-F238E27FC236}">
                <a16:creationId xmlns:a16="http://schemas.microsoft.com/office/drawing/2014/main" id="{12B3366A-DDFA-4516-BD19-6B3B7005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23" b="94277" l="1768" r="9949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3768" y="3202495"/>
            <a:ext cx="1800200" cy="150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hudotvorchestvo.ru/wp-content/uploads/2016/12/F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77281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детей в ходьбе колонной по одному;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ловкость и глазомер при перебрасывании мяча друг другу;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ползание на четвереньках.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476672"/>
            <a:ext cx="191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  <p:pic>
        <p:nvPicPr>
          <p:cNvPr id="14340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3" cstate="print"/>
          <a:srcRect l="19446" t="13696" r="21518"/>
          <a:stretch>
            <a:fillRect/>
          </a:stretch>
        </p:blipFill>
        <p:spPr bwMode="auto">
          <a:xfrm>
            <a:off x="7919864" y="5229200"/>
            <a:ext cx="1224136" cy="1402555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27112" cy="1164456"/>
          </a:xfrm>
          <a:prstGeom prst="rect">
            <a:avLst/>
          </a:prstGeom>
          <a:noFill/>
        </p:spPr>
      </p:pic>
      <p:pic>
        <p:nvPicPr>
          <p:cNvPr id="14350" name="Picture 14" descr="https://i.pinimg.com/736x/4b/46/b3/4b46b32c50acb809aaf674078ece52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23" b="94277" l="1768" r="9949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2808312" cy="2354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hudotvorchestvo.ru/wp-content/uploads/2016/12/F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77281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одному;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и бег врассыпную, по сигналу воспитателя остановиться и принять какую-либо позу.</a:t>
            </a:r>
          </a:p>
          <a:p>
            <a:pPr>
              <a:buFont typeface="Wingdings" pitchFamily="2" charset="2"/>
              <a:buChar char="Ø"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8093" y="476672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</a:p>
        </p:txBody>
      </p:sp>
      <p:pic>
        <p:nvPicPr>
          <p:cNvPr id="14340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3" cstate="print"/>
          <a:srcRect l="19446" t="13696" r="21518"/>
          <a:stretch>
            <a:fillRect/>
          </a:stretch>
        </p:blipFill>
        <p:spPr bwMode="auto">
          <a:xfrm>
            <a:off x="7919864" y="5229200"/>
            <a:ext cx="1224136" cy="1402555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27112" cy="1164456"/>
          </a:xfrm>
          <a:prstGeom prst="rect">
            <a:avLst/>
          </a:prstGeom>
          <a:noFill/>
        </p:spPr>
      </p:pic>
      <p:pic>
        <p:nvPicPr>
          <p:cNvPr id="8" name="Picture 14" descr="https://i.pinimg.com/736x/4b/46/b3/4b46b32c50acb809aaf674078ece523d.jpg">
            <a:extLst>
              <a:ext uri="{FF2B5EF4-FFF2-40B4-BE49-F238E27FC236}">
                <a16:creationId xmlns:a16="http://schemas.microsoft.com/office/drawing/2014/main" id="{18243F03-E7EC-4B90-BF89-68CD3BB8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23" b="94277" l="1768" r="9949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54696" y="4080963"/>
            <a:ext cx="3312368" cy="2777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hudotvorchestvo.ru/wp-content/uploads/2016/12/F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26876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 - стойка ноги на ширине ступни, руки вниз. Поднять руки вперед, вверх, через стороны опустить вниз, вернуться в исходное положение (5-6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14340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3" cstate="print"/>
          <a:srcRect l="19446" t="13696" r="21518"/>
          <a:stretch>
            <a:fillRect/>
          </a:stretch>
        </p:blipFill>
        <p:spPr bwMode="auto">
          <a:xfrm>
            <a:off x="7919864" y="5229200"/>
            <a:ext cx="1224136" cy="1402555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27112" cy="1164456"/>
          </a:xfrm>
          <a:prstGeom prst="rect">
            <a:avLst/>
          </a:prstGeom>
          <a:noFill/>
        </p:spPr>
      </p:pic>
      <p:pic>
        <p:nvPicPr>
          <p:cNvPr id="15362" name="Picture 2" descr="https://iknigi.net/books_files/online_html/44400/i_0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924944"/>
            <a:ext cx="5119886" cy="3287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hudotvorchestvo.ru/wp-content/uploads/2016/12/F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26876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 - стойка ноги на ширине ступни, руки за спиной. Присесть, обхватить колени руками. Подняться, вернуться в исходное положение (5-6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14340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3" cstate="print"/>
          <a:srcRect l="19446" t="13696" r="21518"/>
          <a:stretch>
            <a:fillRect/>
          </a:stretch>
        </p:blipFill>
        <p:spPr bwMode="auto">
          <a:xfrm>
            <a:off x="7919864" y="5229200"/>
            <a:ext cx="1224136" cy="1402555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27112" cy="1164456"/>
          </a:xfrm>
          <a:prstGeom prst="rect">
            <a:avLst/>
          </a:prstGeom>
          <a:noFill/>
        </p:spPr>
      </p:pic>
      <p:pic>
        <p:nvPicPr>
          <p:cNvPr id="8" name="Рисунок 7" descr="image02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996952"/>
            <a:ext cx="1440160" cy="289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02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933056"/>
            <a:ext cx="1296144" cy="203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hudotvorchestvo.ru/wp-content/uploads/2016/12/F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26876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 - сидя, ноги врозь, руки на пояс. Руки в стороны, наклон к правой (левой) ноге, коснуться пальцами рук носков ног Выпрямиться, руки в стороны, вернуться в исходное положение (4-5 раз).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14340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3" cstate="print"/>
          <a:srcRect l="19446" t="13696" r="21518"/>
          <a:stretch>
            <a:fillRect/>
          </a:stretch>
        </p:blipFill>
        <p:spPr bwMode="auto">
          <a:xfrm>
            <a:off x="7919864" y="5229200"/>
            <a:ext cx="1224136" cy="1402555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27112" cy="1164456"/>
          </a:xfrm>
          <a:prstGeom prst="rect">
            <a:avLst/>
          </a:prstGeom>
          <a:noFill/>
        </p:spPr>
      </p:pic>
      <p:pic>
        <p:nvPicPr>
          <p:cNvPr id="17410" name="Picture 2" descr="https://vrachmedik.ru/photos/article-contents/compress/1KVzUILxiiMDOfJ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89040"/>
            <a:ext cx="5083324" cy="2541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hudotvorchestvo.ru/wp-content/uploads/2016/12/F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26876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 - стойка на коленях, руки на пояс. Поворот вправо (влево), отвести правую руку в сторону; вернуться в исходное положение (по 3 раза в каждую сторону).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14340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3" cstate="print"/>
          <a:srcRect l="19446" t="13696" r="21518"/>
          <a:stretch>
            <a:fillRect/>
          </a:stretch>
        </p:blipFill>
        <p:spPr bwMode="auto">
          <a:xfrm>
            <a:off x="7919864" y="5229200"/>
            <a:ext cx="1224136" cy="1402555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27112" cy="1164456"/>
          </a:xfrm>
          <a:prstGeom prst="rect">
            <a:avLst/>
          </a:prstGeom>
          <a:noFill/>
        </p:spPr>
      </p:pic>
      <p:pic>
        <p:nvPicPr>
          <p:cNvPr id="19458" name="Picture 2" descr="https://pptcloud3.ams3.digitaloceanspaces.com/slides/pics/000/647/466/original/Slide5.jpg?1480272150"/>
          <p:cNvPicPr>
            <a:picLocks noChangeAspect="1" noChangeArrowheads="1"/>
          </p:cNvPicPr>
          <p:nvPr/>
        </p:nvPicPr>
        <p:blipFill>
          <a:blip r:embed="rId5" cstate="print"/>
          <a:srcRect l="9450" t="28000" r="60101" b="14601"/>
          <a:stretch>
            <a:fillRect/>
          </a:stretch>
        </p:blipFill>
        <p:spPr bwMode="auto">
          <a:xfrm>
            <a:off x="2195736" y="3212976"/>
            <a:ext cx="208823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hudotvorchestvo.ru/wp-content/uploads/2016/12/F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26876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Перебрасывание мячей друг другу с расстояния 1,5 м (способ двумя руками снизу) (по 8-10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157" y="476672"/>
            <a:ext cx="6349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14340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3" cstate="print"/>
          <a:srcRect l="19446" t="13696" r="21518"/>
          <a:stretch>
            <a:fillRect/>
          </a:stretch>
        </p:blipFill>
        <p:spPr bwMode="auto">
          <a:xfrm>
            <a:off x="7919864" y="5229200"/>
            <a:ext cx="1224136" cy="1402555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27112" cy="1164456"/>
          </a:xfrm>
          <a:prstGeom prst="rect">
            <a:avLst/>
          </a:prstGeom>
          <a:noFill/>
        </p:spPr>
      </p:pic>
      <p:pic>
        <p:nvPicPr>
          <p:cNvPr id="20484" name="Picture 4" descr="https://urok.1sept.ru/articles/503736/Image548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5769773" cy="2073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hudotvorchestvo.ru/wp-content/uploads/2016/12/F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26876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Ползание на четвереньках по гимнастической скамейке с опорой на ладони и колени (2-3 раза).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157" y="476672"/>
            <a:ext cx="6349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14340" name="Picture 4" descr="https://img-fotki.yandex.ru/get/5639/102699435.82a/0_9fb1c_d9ef1ce5_XL.png"/>
          <p:cNvPicPr>
            <a:picLocks noChangeAspect="1" noChangeArrowheads="1"/>
          </p:cNvPicPr>
          <p:nvPr/>
        </p:nvPicPr>
        <p:blipFill>
          <a:blip r:embed="rId3" cstate="print"/>
          <a:srcRect l="19446" t="13696" r="21518"/>
          <a:stretch>
            <a:fillRect/>
          </a:stretch>
        </p:blipFill>
        <p:spPr bwMode="auto">
          <a:xfrm>
            <a:off x="7919864" y="5229200"/>
            <a:ext cx="1224136" cy="1402555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b2/9c/1a/b29c1a2f0a4c5abf31f451ec3b3fda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27112" cy="1164456"/>
          </a:xfrm>
          <a:prstGeom prst="rect">
            <a:avLst/>
          </a:prstGeom>
          <a:noFill/>
        </p:spPr>
      </p:pic>
      <p:pic>
        <p:nvPicPr>
          <p:cNvPr id="21506" name="Picture 2" descr="https://ds04.infourok.ru/uploads/ex/0b63/000bf242-dd322c99/hello_html_7fc3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17032"/>
            <a:ext cx="3335264" cy="239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483</Words>
  <Application>Microsoft Office PowerPoint</Application>
  <PresentationFormat>Экран (4:3)</PresentationFormat>
  <Paragraphs>36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вася</cp:lastModifiedBy>
  <cp:revision>13</cp:revision>
  <dcterms:created xsi:type="dcterms:W3CDTF">2020-12-11T03:17:31Z</dcterms:created>
  <dcterms:modified xsi:type="dcterms:W3CDTF">2020-12-11T06:25:37Z</dcterms:modified>
</cp:coreProperties>
</file>