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52;&#1072;&#1083;&#1077;&#1085;&#1100;&#1082;&#1072;&#1103;%20&#1087;&#1090;&#1080;&#1095;&#1082;&#1072;(&#1084;&#1080;&#1085;&#1091;&#1089;)%20-%20(&#1084;&#1091;&#1079;.&#1079;&#1072;&#1085;&#1103;&#1090;&#1080;&#1103;)_(Audio-VK4.ru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912740" y="2100666"/>
            <a:ext cx="2952328" cy="43535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средней группы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44522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420888"/>
            <a:ext cx="5356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«Птички и кошка»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9912">
            <a:off x="3828429" y="3740006"/>
            <a:ext cx="1934979" cy="28533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052736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Взрослый выкладывает круг из веревки или шнура. Дети становятся по кругу с внешней стороны. Одного ребенка назначают водящим - «кошкой», которая находится в центре круга; остальные дети - «птички».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«Кошка»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засыпает (закрывает глаза), а «птички» прыгают в круг, «летают». По сигналу воспитателя «кошка» просыпается, произносит: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«Мяу!».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начинает ловить «птичек», а они улетают за пределы круга. Пойманных «птичек» «кошка» оставляет около себя. Игра повторяется с другим водящим.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0093" y="260648"/>
            <a:ext cx="7875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Подвижная игра «Птички и кошка».</a:t>
            </a:r>
          </a:p>
        </p:txBody>
      </p:sp>
      <p:pic>
        <p:nvPicPr>
          <p:cNvPr id="9" name="Маленькая птичка(минус) - (муз.занятия)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3933056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580206" y="3570340"/>
            <a:ext cx="1033514" cy="15240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55679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упражнять в действиях по заданию воспитателя в ходьбе и беге;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 правильному хвату рук за края скамейки при ползании на животе;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повторить упражнение в равновесии.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04664"/>
            <a:ext cx="2047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580206" y="3570340"/>
            <a:ext cx="1033514" cy="15240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628800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И. п. - стойка ноги на ширине ступни, кубики вниз. Поднять кубики через стороны вверх, постучать ими над головой 2 раза, опустить кубики вниз, вернуться в исходное положение (5-6 раз).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60648"/>
            <a:ext cx="7172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 развивающие упражнения </a:t>
            </a:r>
          </a:p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кубиками</a:t>
            </a:r>
          </a:p>
        </p:txBody>
      </p:sp>
      <p:pic>
        <p:nvPicPr>
          <p:cNvPr id="14338" name="Picture 2" descr="https://fbuz01.rospotrebnadzor.ru/s/218/storage/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61" b="65417" l="27500" r="49375">
                        <a14:foregroundMark x1="39922" y1="41111" x2="39922" y2="41111"/>
                        <a14:foregroundMark x1="31484" y1="41250" x2="31484" y2="41250"/>
                      </a14:backgroundRemoval>
                    </a14:imgEffect>
                  </a14:imgLayer>
                </a14:imgProps>
              </a:ext>
            </a:extLst>
          </a:blip>
          <a:srcRect l="28546" t="32887" r="50783" b="34563"/>
          <a:stretch>
            <a:fillRect/>
          </a:stretch>
        </p:blipFill>
        <p:spPr bwMode="auto">
          <a:xfrm>
            <a:off x="2914518" y="3428999"/>
            <a:ext cx="3096344" cy="274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580206" y="3570340"/>
            <a:ext cx="1033514" cy="15240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И. п. - стойка ноги на ширине плеч, кубики за спиной. Наклон вперед, поставить кубики у носков ног, выпрямиться, руки на пояс. Наклониться, взять кубики, вернуться в исходное положение (4-5 раз).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60648"/>
            <a:ext cx="7172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 развивающие упражнения </a:t>
            </a:r>
          </a:p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кубиками</a:t>
            </a:r>
          </a:p>
        </p:txBody>
      </p:sp>
      <p:pic>
        <p:nvPicPr>
          <p:cNvPr id="16386" name="Picture 2" descr="https://avatars.mds.yandex.net/get-zen_doc/127081/pub_5cbb21be24a36500b485cd75_5cbb300f8bcaaa00b3d7172b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75" b="95288" l="4545" r="41667">
                        <a14:foregroundMark x1="11147" y1="61257" x2="11147" y2="61257"/>
                        <a14:foregroundMark x1="13745" y1="60908" x2="13745" y2="60908"/>
                        <a14:foregroundMark x1="17965" y1="53927" x2="17965" y2="53927"/>
                        <a14:foregroundMark x1="21429" y1="57766" x2="21429" y2="57766"/>
                        <a14:foregroundMark x1="24892" y1="53927" x2="24892" y2="53927"/>
                        <a14:foregroundMark x1="28139" y1="68761" x2="28139" y2="68761"/>
                        <a14:foregroundMark x1="29221" y1="68063" x2="29221" y2="68063"/>
                        <a14:foregroundMark x1="27273" y1="87609" x2="27273" y2="87609"/>
                        <a14:foregroundMark x1="22078" y1="79930" x2="22078" y2="79930"/>
                        <a14:foregroundMark x1="20130" y1="70506" x2="20130" y2="70506"/>
                        <a14:foregroundMark x1="21429" y1="74695" x2="21429" y2="74695"/>
                        <a14:foregroundMark x1="18615" y1="65620" x2="18615" y2="65620"/>
                        <a14:foregroundMark x1="19264" y1="59162" x2="19264" y2="59162"/>
                        <a14:foregroundMark x1="16342" y1="63874" x2="16342" y2="63874"/>
                        <a14:foregroundMark x1="15260" y1="66667" x2="15260" y2="66667"/>
                      </a14:backgroundRemoval>
                    </a14:imgEffect>
                  </a14:imgLayer>
                </a14:imgProps>
              </a:ext>
            </a:extLst>
          </a:blip>
          <a:srcRect t="29537" r="53597"/>
          <a:stretch>
            <a:fillRect/>
          </a:stretch>
        </p:blipFill>
        <p:spPr bwMode="auto">
          <a:xfrm>
            <a:off x="3419872" y="3284984"/>
            <a:ext cx="3096344" cy="291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580206" y="3570340"/>
            <a:ext cx="1033514" cy="15240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И. п. - стойка ноги на ширине плеч, кубики в обеих руках вниз.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Присесть, кубики вынести вперед. Встать, вернуться в исходное положение (4-5 раз).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60648"/>
            <a:ext cx="7172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 развивающие упражнения </a:t>
            </a:r>
          </a:p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кубиками</a:t>
            </a:r>
          </a:p>
        </p:txBody>
      </p:sp>
      <p:pic>
        <p:nvPicPr>
          <p:cNvPr id="17410" name="Picture 2" descr="https://ds04.infourok.ru/uploads/ex/0ab3/00062532-092f386d/hello_html_m7fee7a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13" b="83741" l="70072" r="83562"/>
                    </a14:imgEffect>
                  </a14:imgLayer>
                </a14:imgProps>
              </a:ext>
            </a:extLst>
          </a:blip>
          <a:srcRect l="68386" t="20935" r="14752" b="9281"/>
          <a:stretch>
            <a:fillRect/>
          </a:stretch>
        </p:blipFill>
        <p:spPr bwMode="auto">
          <a:xfrm>
            <a:off x="3491880" y="2996952"/>
            <a:ext cx="2088232" cy="3480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580206" y="3570340"/>
            <a:ext cx="1033514" cy="15240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И. п. - стойка на коленях, кубики у плеч. Поворот вправо (влево), положить кубики у носков ног. Поворот вправо (влево), взять кубики, вернуться в исходное положение (по 3 раза в каждую сторону).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60648"/>
            <a:ext cx="7172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 развивающие упражнения </a:t>
            </a:r>
          </a:p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кубиками</a:t>
            </a:r>
          </a:p>
        </p:txBody>
      </p:sp>
      <p:pic>
        <p:nvPicPr>
          <p:cNvPr id="18434" name="Picture 2" descr="https://iknigi.net/books_files/online_html/72084/i_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0" b="98450" l="0" r="49667">
                        <a14:foregroundMark x1="10500" y1="20543" x2="10500" y2="20543"/>
                        <a14:foregroundMark x1="13167" y1="29457" x2="13167" y2="29457"/>
                        <a14:foregroundMark x1="39333" y1="31008" x2="39333" y2="31008"/>
                        <a14:foregroundMark x1="47167" y1="54264" x2="47167" y2="54264"/>
                        <a14:foregroundMark x1="34000" y1="58140" x2="34000" y2="58140"/>
                        <a14:foregroundMark x1="41333" y1="36822" x2="41333" y2="36822"/>
                        <a14:foregroundMark x1="43333" y1="82946" x2="43333" y2="82946"/>
                        <a14:foregroundMark x1="40500" y1="87597" x2="40500" y2="87597"/>
                        <a14:foregroundMark x1="40833" y1="70543" x2="40833" y2="70543"/>
                        <a14:foregroundMark x1="38333" y1="67829" x2="38333" y2="67829"/>
                        <a14:foregroundMark x1="38333" y1="72481" x2="38333" y2="72481"/>
                        <a14:foregroundMark x1="43833" y1="78295" x2="43833" y2="78295"/>
                        <a14:foregroundMark x1="13333" y1="71318" x2="13333" y2="71318"/>
                        <a14:foregroundMark x1="14833" y1="64341" x2="14833" y2="64341"/>
                        <a14:foregroundMark x1="13667" y1="55426" x2="13667" y2="55426"/>
                        <a14:foregroundMark x1="12667" y1="56977" x2="12667" y2="56977"/>
                        <a14:foregroundMark x1="11667" y1="51938" x2="11667" y2="51938"/>
                        <a14:foregroundMark x1="12167" y1="36822" x2="12167" y2="36822"/>
                        <a14:foregroundMark x1="17000" y1="52326" x2="17000" y2="52326"/>
                        <a14:foregroundMark x1="11167" y1="67829" x2="11167" y2="67829"/>
                        <a14:foregroundMark x1="15667" y1="82946" x2="15667" y2="82946"/>
                        <a14:foregroundMark x1="13167" y1="89147" x2="13167" y2="89147"/>
                        <a14:foregroundMark x1="15667" y1="50000" x2="15667" y2="50000"/>
                        <a14:foregroundMark x1="10833" y1="73643" x2="10833" y2="73643"/>
                      </a14:backgroundRemoval>
                    </a14:imgEffect>
                  </a14:imgLayer>
                </a14:imgProps>
              </a:ext>
            </a:extLst>
          </a:blip>
          <a:srcRect r="44561"/>
          <a:stretch>
            <a:fillRect/>
          </a:stretch>
        </p:blipFill>
        <p:spPr bwMode="auto">
          <a:xfrm>
            <a:off x="3923928" y="3212976"/>
            <a:ext cx="3168352" cy="24574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80112" y="5013176"/>
            <a:ext cx="21602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869160"/>
            <a:ext cx="21602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580206" y="3570340"/>
            <a:ext cx="1033514" cy="15240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И. п. - ноги слегка расставлены, кубики на полу. Прыжки на двух ногах вокруг кубиков в обе стороны, с небольшой паузой между сериями прыжков (3-4 раза).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60648"/>
            <a:ext cx="7172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 развивающие упражнения </a:t>
            </a:r>
          </a:p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кубиками</a:t>
            </a:r>
          </a:p>
        </p:txBody>
      </p:sp>
      <p:pic>
        <p:nvPicPr>
          <p:cNvPr id="19460" name="Picture 4" descr="https://iknigi.net/books_files/online_html/72084/i_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828" l="4667" r="43000">
                        <a14:foregroundMark x1="16667" y1="30460" x2="16667" y2="30460"/>
                        <a14:foregroundMark x1="20000" y1="31034" x2="20000" y2="31034"/>
                        <a14:foregroundMark x1="33333" y1="20977" x2="33333" y2="20977"/>
                        <a14:foregroundMark x1="30500" y1="22989" x2="30500" y2="22989"/>
                        <a14:foregroundMark x1="29500" y1="25575" x2="29500" y2="25575"/>
                        <a14:foregroundMark x1="19333" y1="48276" x2="19333" y2="48276"/>
                        <a14:foregroundMark x1="16667" y1="48276" x2="16667" y2="48276"/>
                        <a14:foregroundMark x1="21667" y1="51149" x2="21667" y2="51149"/>
                        <a14:foregroundMark x1="22833" y1="61782" x2="22833" y2="61782"/>
                        <a14:foregroundMark x1="24667" y1="68391" x2="24667" y2="68391"/>
                        <a14:foregroundMark x1="24833" y1="59770" x2="24833" y2="59770"/>
                        <a14:foregroundMark x1="24667" y1="54598" x2="24667" y2="54598"/>
                        <a14:foregroundMark x1="15500" y1="34483" x2="15500" y2="34483"/>
                      </a14:backgroundRemoval>
                    </a14:imgEffect>
                  </a14:imgLayer>
                </a14:imgProps>
              </a:ext>
            </a:extLst>
          </a:blip>
          <a:srcRect r="52189" b="5077"/>
          <a:stretch>
            <a:fillRect/>
          </a:stretch>
        </p:blipFill>
        <p:spPr bwMode="auto">
          <a:xfrm>
            <a:off x="3203848" y="3140968"/>
            <a:ext cx="2376264" cy="27363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44008" y="5157192"/>
            <a:ext cx="57606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5157192"/>
            <a:ext cx="57606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580206" y="3570340"/>
            <a:ext cx="1033514" cy="15240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556792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Ползание по гимнастической скамейке на животе, хват рук с боков скамейки (2-3 раза).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7308" y="260648"/>
            <a:ext cx="5740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0482" name="Picture 2" descr="https://ds05.infourok.ru/uploads/ex/0d03/000d66fa-c03624f1/hello_html_m3dc0f9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96117" l="0" r="96864">
                        <a14:foregroundMark x1="52265" y1="62136" x2="52265" y2="62136"/>
                        <a14:foregroundMark x1="67944" y1="49515" x2="67944" y2="49515"/>
                        <a14:foregroundMark x1="13937" y1="56311" x2="13937" y2="56311"/>
                        <a14:foregroundMark x1="6620" y1="68932" x2="6620" y2="68932"/>
                        <a14:foregroundMark x1="49826" y1="68932" x2="49826" y2="68932"/>
                        <a14:foregroundMark x1="34495" y1="87379" x2="34495" y2="8737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4138179" cy="148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rylik.ru/uploads/posts/2017-02/1486456718_cute-kitty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9912">
            <a:off x="580206" y="3570340"/>
            <a:ext cx="1033514" cy="15240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556792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Равновесие - ходьба по гимнастической скамейке боком приставным шагом, руки за головой. В конце скамейки сойти, сделав шаг вниз (2-3 раза).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7308" y="260648"/>
            <a:ext cx="5740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1506" name="Picture 2" descr="https://studfile.net/html/2706/631/html_doGlzcf3sL.3hW5/img-TpXOb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" b="100000" l="0" r="100000">
                        <a14:foregroundMark x1="18112" y1="38953" x2="18112" y2="38953"/>
                        <a14:foregroundMark x1="13010" y1="16085" x2="13010" y2="16085"/>
                        <a14:foregroundMark x1="22577" y1="50775" x2="22577" y2="50775"/>
                        <a14:foregroundMark x1="14031" y1="64147" x2="14031" y2="64147"/>
                        <a14:foregroundMark x1="12245" y1="74225" x2="12245" y2="74225"/>
                        <a14:foregroundMark x1="23980" y1="81589" x2="23980" y2="81589"/>
                        <a14:foregroundMark x1="31760" y1="81589" x2="31760" y2="81589"/>
                        <a14:foregroundMark x1="46811" y1="61434" x2="46811" y2="61434"/>
                        <a14:foregroundMark x1="47959" y1="47868" x2="47959" y2="47868"/>
                        <a14:foregroundMark x1="50510" y1="49031" x2="50510" y2="49031"/>
                        <a14:foregroundMark x1="52041" y1="60271" x2="52041" y2="61822"/>
                        <a14:foregroundMark x1="55357" y1="37209" x2="55357" y2="37209"/>
                        <a14:foregroundMark x1="40944" y1="32171" x2="40944" y2="32171"/>
                        <a14:foregroundMark x1="45791" y1="5426" x2="45791" y2="5426"/>
                        <a14:foregroundMark x1="47194" y1="12597" x2="47194" y2="12597"/>
                        <a14:foregroundMark x1="16327" y1="22674" x2="16327" y2="22674"/>
                        <a14:foregroundMark x1="8929" y1="35659" x2="8929" y2="35659"/>
                        <a14:foregroundMark x1="5612" y1="41279" x2="5612" y2="41279"/>
                        <a14:backgroundMark x1="86607" y1="80426" x2="86607" y2="80426"/>
                        <a14:backgroundMark x1="86224" y1="76550" x2="86224" y2="76550"/>
                      </a14:backgroundRemoval>
                    </a14:imgEffect>
                  </a14:imgLayer>
                </a14:imgProps>
              </a:ext>
            </a:extLst>
          </a:blip>
          <a:srcRect r="19569"/>
          <a:stretch/>
        </p:blipFill>
        <p:spPr bwMode="auto">
          <a:xfrm>
            <a:off x="3347864" y="3432831"/>
            <a:ext cx="3384376" cy="2769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448</Words>
  <Application>Microsoft Office PowerPoint</Application>
  <PresentationFormat>Экран (4:3)</PresentationFormat>
  <Paragraphs>33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6</cp:revision>
  <dcterms:created xsi:type="dcterms:W3CDTF">2020-12-18T11:49:14Z</dcterms:created>
  <dcterms:modified xsi:type="dcterms:W3CDTF">2020-12-19T03:13:30Z</dcterms:modified>
</cp:coreProperties>
</file>