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3;&#1080;&#1085;&#1099;\Desktop\&#1076;&#1080;&#1089;&#1090;&#1072;&#1085;&#1090;\nukadeti.ru_-_krylov-strekoza-i-muravej%20(1).mp3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Интегрированное занятие в подготовительной к школе группе на тему: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 Знакомство с басней И. А.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Крылова: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«Стрекоза и Муравей»»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3717032"/>
            <a:ext cx="1741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Селина Е.А.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Печникова Н.Н.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6165304"/>
            <a:ext cx="184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Тазовский 2020г.</a:t>
            </a:r>
          </a:p>
        </p:txBody>
      </p:sp>
      <p:pic>
        <p:nvPicPr>
          <p:cNvPr id="3074" name="Picture 2" descr="https://ds05.infourok.ru/uploads/ex/136b/0008d982-75984b49/img15.jpg"/>
          <p:cNvPicPr>
            <a:picLocks noChangeAspect="1" noChangeArrowheads="1"/>
          </p:cNvPicPr>
          <p:nvPr/>
        </p:nvPicPr>
        <p:blipFill>
          <a:blip r:embed="rId3" cstate="print"/>
          <a:srcRect l="9375" t="2083" r="18750"/>
          <a:stretch>
            <a:fillRect/>
          </a:stretch>
        </p:blipFill>
        <p:spPr bwMode="auto">
          <a:xfrm>
            <a:off x="1691680" y="2636912"/>
            <a:ext cx="331236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56084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      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выполните движения по тексту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большая стрекоза,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круглые глаза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верчусь, как вертолёт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Вправо, влево, взад, вперёд.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летала и летала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Устали не знала.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ромашке посидела и опять полетела.</a:t>
            </a:r>
          </a:p>
        </p:txBody>
      </p:sp>
      <p:pic>
        <p:nvPicPr>
          <p:cNvPr id="23558" name="Picture 6" descr="https://thumbs.dreamstime.com/b/dragonfly-%D1%81-%D1%81%D1%87%D0%B0%D1%81%D1%82-%D0%B8%D0%B2%D0%BE%D0%B9-%D1%81%D1%82%D0%BE%D1%80%D0%BE%D0%BD%D0%BE%D0%B9-70820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92896"/>
            <a:ext cx="4572000" cy="3709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А теперь давайте с вами поиграем в игру " Назови ласково 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8064896" cy="14773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Стрекоза – ……(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стрекозка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Зима – ….. (зимушка);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Лист – …..(листочек);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Стол – …..(столик);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Дом – ….(домик);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Муравей – ….(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муравьишка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День – …..(денек);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Час – …..(часок);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Голова – …..(головушка).</a:t>
            </a:r>
          </a:p>
        </p:txBody>
      </p:sp>
      <p:pic>
        <p:nvPicPr>
          <p:cNvPr id="22530" name="Picture 2" descr="http://redler.ru/wp-content/uploads/2018/03/0100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8313350" cy="4364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теперь расскажите мне своими словами – Муравей - он какой? (ответы детей)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Стрекоза какая? – (беззаботная, беспечная, ленивая, легкомысленная, непрактичная).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24578" name="Picture 2" descr="https://kyzyl.sm-news.ru/wp-content/uploads/2020/05/21/strekoza-muravei%CC%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34309"/>
            <a:ext cx="9144000" cy="4923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хотел сказать нам этой басней Крылов? Нужно не только уметь гулять и резвится, но и уметь трудится. А если ты не трудишься - готовься к холоду и голоду. Нельзя жить одним днём и совсем не думать о том ,что будет завтра. Как вы думаете, такие ситуации встречаются в жизни? На какого героя этой басни вы бы хотели быть похожи?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ds04.infourok.ru/uploads/ex/04dc/00154e13-0ec46493/img10.jpg"/>
          <p:cNvPicPr>
            <a:picLocks noChangeAspect="1" noChangeArrowheads="1"/>
          </p:cNvPicPr>
          <p:nvPr/>
        </p:nvPicPr>
        <p:blipFill>
          <a:blip r:embed="rId2" cstate="print"/>
          <a:srcRect l="3538" t="6300" r="4326" b="10751"/>
          <a:stretch>
            <a:fillRect/>
          </a:stretch>
        </p:blipFill>
        <p:spPr bwMode="auto">
          <a:xfrm>
            <a:off x="539552" y="1655576"/>
            <a:ext cx="7704856" cy="5202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Давайте с вами немного потрудимся и нарисуем иллюстрации к нашей басне</a:t>
            </a:r>
          </a:p>
        </p:txBody>
      </p:sp>
      <p:pic>
        <p:nvPicPr>
          <p:cNvPr id="26626" name="Picture 2" descr="https://avatars.mds.yandex.net/get-pdb/1667658/f4dabcae-69da-4acd-8f2f-c3ce97218f8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434939" cy="3024336"/>
          </a:xfrm>
          <a:prstGeom prst="rect">
            <a:avLst/>
          </a:prstGeom>
          <a:noFill/>
        </p:spPr>
      </p:pic>
      <p:pic>
        <p:nvPicPr>
          <p:cNvPr id="26628" name="Picture 4" descr="https://im0-tub-ru.yandex.net/i?id=b7307e02982468e30953a374ad8e46b2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511" y="3284984"/>
            <a:ext cx="4578489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ds04.infourok.ru/uploads/ex/0784/00065c9b-0ebbe748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340768"/>
            <a:ext cx="53103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Придумано кем – 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Просто и мудро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встрече здороваться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Доброе утро!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Доброе утро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Солнцу и птицам!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Доброе утро!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Приветливым лицам!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каждый становится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Добрым, доверчивым!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Доброе утро длится до вечера!</a:t>
            </a:r>
          </a:p>
        </p:txBody>
      </p:sp>
      <p:pic>
        <p:nvPicPr>
          <p:cNvPr id="2056" name="Picture 8" descr="https://i.pinimg.com/736x/f6/10/72/f6107240fa90256f3776f31bd17aad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2736"/>
            <a:ext cx="4724400" cy="467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Ребята, сегодня я предлагаю вам отправиться в путешествие. В путешествие мы отправимся на ковре –самолете. Закройте глаза.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Скажем волшебные слова: «Ковер – самолет - лети. В волшебную страну нас отнеси» </a:t>
            </a:r>
          </a:p>
        </p:txBody>
      </p:sp>
      <p:pic>
        <p:nvPicPr>
          <p:cNvPr id="1026" name="Picture 2" descr="https://avatars.mds.yandex.net/get-zen_doc/1686231/pub_5db096333639e600af7a72a3_5db0978c0ce57b00adb820f6/scale_1200"/>
          <p:cNvPicPr>
            <a:picLocks noChangeAspect="1" noChangeArrowheads="1"/>
          </p:cNvPicPr>
          <p:nvPr/>
        </p:nvPicPr>
        <p:blipFill>
          <a:blip r:embed="rId2" cstate="print"/>
          <a:srcRect l="5862" t="14517" r="5228" b="9926"/>
          <a:stretch>
            <a:fillRect/>
          </a:stretch>
        </p:blipFill>
        <p:spPr bwMode="auto">
          <a:xfrm>
            <a:off x="1403648" y="1988840"/>
            <a:ext cx="689166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1.ozone.ru/multimedia/1016347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9144000" cy="35668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открывайте глаза, посмотрите, мы с вами оказались в волшебной стране. Это чудесный мир книг. Скажите, как называется место, где много книг? Кто знает?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- Правильно, библиотека – это большой дом, где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«живут»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хранятся книги и для взрослых, и для школьников, и даже для детей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d.multiurok.ru/viewImage.php?image=http://www.abcfact.ru/upload/000/u3/019/0b3f4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24744"/>
            <a:ext cx="5844480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95232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Посмотрите, сколько разных книг здесь, ребята. Это книги со сказками, со стихами, рассказами,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загадками.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а какие книги вы больше всего любите?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 ребята, все дети любят слушать сказки. Скажите, кто сочиняет сказки?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(народ, писатели – сказочники)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Назовите, какие русские народные сказки вы знаете?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Кто герои этих сказок?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(люди, звери, птицы)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Чему нас учат сказки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(быть добрыми, смелыми, умными, не хвастаться и т. д.)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Чему нас учат сказки?: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чем отличается сказка от рассказа?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kidka-krasnodar.ru/images/prodacts/sourse/67366/67366325_kniga-altey-basni-i-a-kryilova-1-4-klass-978-5-9930-2223-9.jpg"/>
          <p:cNvPicPr>
            <a:picLocks noChangeAspect="1" noChangeArrowheads="1"/>
          </p:cNvPicPr>
          <p:nvPr/>
        </p:nvPicPr>
        <p:blipFill>
          <a:blip r:embed="rId2" cstate="print"/>
          <a:srcRect l="14461" r="14547"/>
          <a:stretch>
            <a:fillRect/>
          </a:stretch>
        </p:blipFill>
        <p:spPr bwMode="auto">
          <a:xfrm>
            <a:off x="4283968" y="345818"/>
            <a:ext cx="4320480" cy="60858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204864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Посмотрите на эту книгу. Называется она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Басни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Басня – короткая поучительная история, которая высмеивает нехорошие черты характера человека.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51.userapi.com/_8GWLbUurpF1c23HTUpxlScs53WF4xNv01vFYA/e-hJnji6X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20688"/>
            <a:ext cx="4829175" cy="57531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196752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России писал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басни Иван Андреевич Крылов Крылов - самый известный баснописец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Герои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басни - животные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птицы, рыбы.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Басня помогает людям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примере животных, увидеть в себе плохие качества.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Басни Ивана Андреевича Крылова учат честности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благородству, любви к Родине, учат быть искренними, скромными. Осуждают лень, жадность.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ukadeti.ru_-_krylov-strekoza-i-muravej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1152128" cy="11521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3326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Послушайте внимательно </a:t>
            </a:r>
            <a:r>
              <a:rPr lang="ru-RU" b="1" dirty="0"/>
              <a:t>басню И</a:t>
            </a:r>
            <a:r>
              <a:rPr lang="ru-RU" dirty="0"/>
              <a:t>. </a:t>
            </a:r>
            <a:r>
              <a:rPr lang="ru-RU" b="1" dirty="0"/>
              <a:t>Крылова </a:t>
            </a:r>
            <a:r>
              <a:rPr lang="ru-RU" i="1" dirty="0"/>
              <a:t>«</a:t>
            </a:r>
            <a:r>
              <a:rPr lang="ru-RU" b="1" i="1" dirty="0"/>
              <a:t>Стрекоза и муравей</a:t>
            </a:r>
            <a:r>
              <a:rPr lang="ru-RU" i="1" dirty="0"/>
              <a:t>»</a:t>
            </a:r>
            <a:r>
              <a:rPr lang="ru-RU" dirty="0"/>
              <a:t>.</a:t>
            </a:r>
          </a:p>
        </p:txBody>
      </p:sp>
      <p:pic>
        <p:nvPicPr>
          <p:cNvPr id="20485" name="Picture 5" descr="https://mishka-knizhka.ru/wp-content/uploads/2019/01/basni-krylova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871762"/>
            <a:ext cx="3888432" cy="598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23042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Беседа по басне: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Кто главные герои басни?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-С какой просьбой пришла Стрекоза к Муравью?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-Почему Муравей отказал ей в помощи?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-Чем занималась Стрекоза все лето? А что делал летом Муравей?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-Почему Стрекоза осталась к зиме без жилья?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-Справедливо ли Муравей поступил со Стрекозой?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-Чему нас учит басня?</a:t>
            </a:r>
          </a:p>
        </p:txBody>
      </p:sp>
      <p:pic>
        <p:nvPicPr>
          <p:cNvPr id="21506" name="Picture 2" descr="https://chitaem-skazki.ru/wp-content/uploads/2019/04/%D0%9C%D0%BE%D1%80%D0%B0%D0%BB%D1%8C-%D0%B1%D0%B0%D1%81%D0%BD%D0%B8-%D0%A1%D1%82%D1%80%D0%B5%D0%BA%D0%BE%D0%B7%D0%B0-%D0%B8-%D0%BC%D1%83%D1%80%D0%B0%D0%B2%D0%B5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63085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672</Words>
  <Application>Microsoft Office PowerPoint</Application>
  <PresentationFormat>Экран (4:3)</PresentationFormat>
  <Paragraphs>66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Интегрированное занятие в подготовительной к школе группе на тему:  « Знакомство с басней И. А. Крылова:  «Стрекоза и Муравей»»</vt:lpstr>
      <vt:lpstr>Презентация PowerPoint</vt:lpstr>
      <vt:lpstr> Ребята, сегодня я предлагаю вам отправиться в путешествие. В путешествие мы отправимся на ковре –самолете. Закройте глаза. Скажем волшебные слова: «Ковер – самолет - лети. В волшебную страну нас отнеси»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с вами немного потрудимся и нарисуем иллюстрации к нашей басне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занятие в подготовительной к школе группе на тему:  « Знакомство с басней И. А. Крылова «Стрекоза и Муравей»»</dc:title>
  <dc:creator>Селины</dc:creator>
  <cp:lastModifiedBy>q</cp:lastModifiedBy>
  <cp:revision>5</cp:revision>
  <dcterms:created xsi:type="dcterms:W3CDTF">2020-11-16T05:55:41Z</dcterms:created>
  <dcterms:modified xsi:type="dcterms:W3CDTF">2020-11-16T09:37:18Z</dcterms:modified>
</cp:coreProperties>
</file>