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9926" autoAdjust="0"/>
  </p:normalViewPr>
  <p:slideViewPr>
    <p:cSldViewPr>
      <p:cViewPr varScale="1">
        <p:scale>
          <a:sx n="58" d="100"/>
          <a:sy n="58" d="100"/>
        </p:scale>
        <p:origin x="21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22T10:15:41.631" idx="1">
    <p:pos x="5375" y="84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764704"/>
            <a:ext cx="6358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тему: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«Великие тайны здоровья»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4293096"/>
            <a:ext cx="199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 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8052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п.Тазовский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1032" name="Picture 8" descr="https://img.labirint.ru/rcimg/50c984ade292bb6948ca2af7f5e01ec5/1920x1080/comments_pic/1448/0_1a8de58bda949a0263eae42fd0d02394_1417174419.jpg?14171744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5760640" cy="39604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2420888"/>
            <a:ext cx="34563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Совсем не боятся прививки</a:t>
            </a:r>
            <a:br>
              <a:rPr lang="ru-RU" dirty="0"/>
            </a:br>
            <a:r>
              <a:rPr lang="ru-RU" dirty="0"/>
              <a:t>Ни взрослые, ни малыши.</a:t>
            </a:r>
            <a:br>
              <a:rPr lang="ru-RU" dirty="0"/>
            </a:br>
            <a:r>
              <a:rPr lang="ru-RU" dirty="0"/>
              <a:t>От гриппа, от кори, от свинки</a:t>
            </a:r>
            <a:br>
              <a:rPr lang="ru-RU" dirty="0"/>
            </a:br>
            <a:r>
              <a:rPr lang="ru-RU" dirty="0"/>
              <a:t>Себя защитить поспеши.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Укольчик</a:t>
            </a:r>
            <a:r>
              <a:rPr lang="ru-RU" dirty="0"/>
              <a:t> ты сделаешь быстро -</a:t>
            </a:r>
            <a:br>
              <a:rPr lang="ru-RU" dirty="0"/>
            </a:br>
            <a:r>
              <a:rPr lang="ru-RU" dirty="0"/>
              <a:t>К тебе не придут никогда</a:t>
            </a:r>
            <a:br>
              <a:rPr lang="ru-RU" dirty="0"/>
            </a:br>
            <a:r>
              <a:rPr lang="ru-RU" dirty="0"/>
              <a:t>Краснуха и оспа. Прививка</a:t>
            </a:r>
            <a:br>
              <a:rPr lang="ru-RU" dirty="0"/>
            </a:br>
            <a:r>
              <a:rPr lang="ru-RU" dirty="0"/>
              <a:t>На страже здоровья всегда.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 страшных болезней тяжёлых</a:t>
            </a:r>
            <a:br>
              <a:rPr lang="ru-RU" dirty="0"/>
            </a:br>
            <a:r>
              <a:rPr lang="ru-RU" dirty="0"/>
              <a:t>Всё меньше теперь на Земле.</a:t>
            </a:r>
            <a:br>
              <a:rPr lang="ru-RU" dirty="0"/>
            </a:br>
            <a:r>
              <a:rPr lang="ru-RU" dirty="0"/>
              <a:t>Пусть много детишек здоровых</a:t>
            </a:r>
            <a:br>
              <a:rPr lang="ru-RU" dirty="0"/>
            </a:br>
            <a:r>
              <a:rPr lang="ru-RU" dirty="0"/>
              <a:t>Рождается в каждой стране.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404664"/>
            <a:ext cx="66967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«Профилактическая прививка – залог здоровья!»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Ребята, вы должны знать, что прививки по-прежнему остаются наиболее эффективной мерой предупреждения эпидемиологических заболеваний во всем мире. Прививка – это защита против инфекционных заболеваний. Вакцины защищают малышей от многих болезней, которые или тяжело протекают, или могут вызвать серьезные осложнения – грипп, корь, оспа, туберкулез и другие, а также от клещей.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4578" name="Picture 2" descr="https://portal.iv-edu.ru/dep/mouoivrn/mdousolnihko/DocLib/%D0%BE%D0%B1%D1%89%D0%B8%D0%B5/%D0%B2%D0%B0%D0%BA%D1%86%D0%B8%D0%BD%D0%B0%D1%86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2204864"/>
            <a:ext cx="4824536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764704"/>
            <a:ext cx="6900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 ребята! Вы очень хорошо поработали и напомнили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Доктору Айболиту все тайны здоровья.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теперь мы вам предлагаем нарисовать рисунок о здоровом образе жизни. </a:t>
            </a:r>
          </a:p>
        </p:txBody>
      </p:sp>
      <p:pic>
        <p:nvPicPr>
          <p:cNvPr id="23554" name="Picture 2" descr="http://simadm.ru/media/photo/2019/04/05/IMG_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11559" y="2348880"/>
            <a:ext cx="3888429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4" descr="https://im0-tub-ru.yandex.net/i?id=c43533c629943ec822d205cb36541cd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48880"/>
            <a:ext cx="3816424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696744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otvet.imgsmail.ru/download/198633084_0043a9d091c045927280e542ddbbbef2_80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508985" cy="2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clipartbest.com/cliparts/jix/67g/jix67g55T.jpg"/>
          <p:cNvPicPr>
            <a:picLocks noChangeAspect="1" noChangeArrowheads="1"/>
          </p:cNvPicPr>
          <p:nvPr/>
        </p:nvPicPr>
        <p:blipFill rotWithShape="1">
          <a:blip r:embed="rId4" cstate="print"/>
          <a:srcRect l="20240" r="18360"/>
          <a:stretch/>
        </p:blipFill>
        <p:spPr bwMode="auto">
          <a:xfrm>
            <a:off x="3563888" y="670837"/>
            <a:ext cx="4320480" cy="44644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860032" y="1484784"/>
            <a:ext cx="18722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Здравствуйте ребята.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 решил написать книгу для всех детей на свете, которая будет называться «Великие тайны здоровья». Но мне необходима ваша помощь, так как  я могу что-нибудь забыть.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Доктор Айболит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530120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как вы считаете, мы сможем помочь Доктору Айболиту и напомнить тайны, которые помогают нам сохранить свое здоровье? (Ответы детей)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1340768"/>
            <a:ext cx="28083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dirty="0"/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такое режим дня? (Ответы детей)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чего нужен режим дня? (Ответы детей)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Что мы делаем каждое утро, чтобы размять мышцы? (Ответы детей)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48680"/>
            <a:ext cx="396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Отгадай по картинке первую тайну </a:t>
            </a:r>
          </a:p>
        </p:txBody>
      </p:sp>
      <p:pic>
        <p:nvPicPr>
          <p:cNvPr id="4100" name="Picture 4" descr="https://littleone.com/uploads/publication/1669/_840/article_1669_1467243761131_depositphotos_86534208_m-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40768"/>
            <a:ext cx="4680520" cy="48187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f10e75eebe0f003463b9c1744b038266--background-paper-recipe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476672"/>
            <a:ext cx="6281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того, чтобы напомнить Доктору Айболиту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второе правило здоровья,  угадай предмет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«Кусочек розовый, душистый!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Потрешь его и будешь чистый!»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(Мыло)</a:t>
            </a:r>
          </a:p>
        </p:txBody>
      </p:sp>
      <p:pic>
        <p:nvPicPr>
          <p:cNvPr id="17412" name="Picture 4" descr="https://i.pinimg.com/originals/48/a5/20/48a520a07e803a300fe7bd8b84c72f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5184576" cy="36724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407707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всем вам известно, что микробы – это наши злейшие враги, поэтому надо руки с мылом после прогулки, общения с домашними животными, после посещения туалета и перед едой.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f10e75eebe0f003463b9c1744b038266--background-paper-recipe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76470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еще существуют настоящие волшебные предметы, которыми всегда пользуются воспитанные люди.  Сыграй в игру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«Угадай предмет»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узнаешь третью тайну здоровья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9552" y="1791833"/>
            <a:ext cx="2448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палочке щетинка, 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волосинке волосинка, 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Раскрой пошире губки –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Почистит тебе зубки!»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7" descr="http://www.krasota-batel.ru/_mod_files/ce_images/eshop/generated/80129-03az_800x800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2448272" cy="18511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4437112"/>
            <a:ext cx="2358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«Красивая, ароматная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 вкус приятная,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йогурт похожа,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для еды не пригожа!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Только в рот её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возмёшь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Добела зуб ототрёшь!»</a:t>
            </a:r>
          </a:p>
        </p:txBody>
      </p:sp>
      <p:pic>
        <p:nvPicPr>
          <p:cNvPr id="19465" name="Picture 9" descr="https://www.korablik.ru/upload/iblock/899/89909964e1d22c57ac802f55db4f7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80112" y="3717032"/>
            <a:ext cx="1728192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f10e75eebe0f003463b9c1744b038266--background-paper-recipe-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69269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 ребята, вы напомнили Доктору Айболиту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уже три тайны здоровья.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 упражнение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«Убери продукты вредные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зоровья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узнаешь четвертую тайну здоровья.</a:t>
            </a:r>
          </a:p>
        </p:txBody>
      </p:sp>
      <p:pic>
        <p:nvPicPr>
          <p:cNvPr id="7" name="Picture 2" descr="http://hitgid.com/images/%D0%BE%D0%B2%D0%BE%D1%89%D0%B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749298" cy="2061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usinessidei.com/wp-content/uploads/2013/07/fastf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664296" cy="1590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vdv-kavkaz.ru/files/ZnIedkIVvXHfmSw-1600x900-noP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487411" cy="2094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6882a0ebd5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149080"/>
            <a:ext cx="2823411" cy="2117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101230706_7mbqsky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149080"/>
            <a:ext cx="2885572" cy="2164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8" descr="http://mywishlist.ru/pic/i/wish/orig/008/305/57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4445"/>
            <a:ext cx="2160240" cy="2117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2060848"/>
            <a:ext cx="2088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крепким быть и сильным,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Ешьте, дети, апельсины.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Дыни, яблоки и груши,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 салат любите кушать.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важные продукты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овощи и фрукты.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548680"/>
            <a:ext cx="6480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 ребята! Это очень важная тайна: чтобы быть здоровым, сильным, бороться с микробами и не поддаваться болезням – нужно кушать овощи и фрукты. Ведь в них живут витамины, которые, как солдаты, охраняют наш организм от разных болезней. </a:t>
            </a:r>
          </a:p>
        </p:txBody>
      </p:sp>
      <p:pic>
        <p:nvPicPr>
          <p:cNvPr id="20486" name="Picture 6" descr="https://i.artfile.ru/2880x1800_972385_%5bwww.ArtFile.ru%5d.jpg"/>
          <p:cNvPicPr>
            <a:picLocks noChangeAspect="1" noChangeArrowheads="1"/>
          </p:cNvPicPr>
          <p:nvPr/>
        </p:nvPicPr>
        <p:blipFill rotWithShape="1">
          <a:blip r:embed="rId3" cstate="print"/>
          <a:srcRect l="4762" r="4762"/>
          <a:stretch/>
        </p:blipFill>
        <p:spPr bwMode="auto">
          <a:xfrm>
            <a:off x="2771800" y="2141227"/>
            <a:ext cx="5472608" cy="409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1628800"/>
            <a:ext cx="42484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с друзьями в лес пошли, (Дети ходят по кругу.)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Сладких ягод там нашли. (Повороты направо, налево.)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Землянику и малину, (Наклоны вперед.)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Целый кладезь витаминов. (Наклоны вперед.)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Яблоки в саду нарвали, (Поочередно тянутся вверх руками.)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Сливы, груши собирали. (Наклоняются вниз.)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Фрукты бабушка помыла (Имитация движений.)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компот из них сварила.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из ягод для детей (Одной рукой «держат кастрюлю», второй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Сварит ягодный кисель. «перемешивают ложкой кисель».)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Пейте, дети, угощайтесь! (Машут в направлении себя руками.)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здоровья набирайтесь! 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54868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Выполни физкультминутку «Компот».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21508" name="Picture 4" descr="https://i.ytimg.com/vi/qG_VeUe70Mw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24944"/>
            <a:ext cx="3962923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 по картинкам виды спорта и ты узнаешь пятую тайну здоровья.</a:t>
            </a:r>
          </a:p>
        </p:txBody>
      </p:sp>
      <p:pic>
        <p:nvPicPr>
          <p:cNvPr id="22532" name="Picture 4" descr="https://pixy.org/src/72/72035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186162" cy="1656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32129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Бег</a:t>
            </a:r>
          </a:p>
        </p:txBody>
      </p:sp>
      <p:pic>
        <p:nvPicPr>
          <p:cNvPr id="22534" name="Picture 6" descr="http://loveferrari.l.o.pic.centerblog.net/o/4e6f6a7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92696"/>
            <a:ext cx="2016224" cy="2160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2564904"/>
            <a:ext cx="16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Лыжный спорт</a:t>
            </a:r>
          </a:p>
        </p:txBody>
      </p:sp>
      <p:pic>
        <p:nvPicPr>
          <p:cNvPr id="22536" name="Picture 8" descr="https://pp.userapi.com/c846323/v846323670/14118a/SY3XPvXcX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836712"/>
            <a:ext cx="2448272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2636912"/>
            <a:ext cx="25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Спортивная гимнастика</a:t>
            </a:r>
          </a:p>
        </p:txBody>
      </p:sp>
      <p:pic>
        <p:nvPicPr>
          <p:cNvPr id="22542" name="Picture 14" descr="https://img2.freepng.ru/20180324/yuw/kisspng-beach-volleyball-clip-art-volleyball-5ab6be43431ed1.6224555815219256992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2304256" cy="208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87624" y="6021288"/>
            <a:ext cx="1142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Волейбол</a:t>
            </a:r>
          </a:p>
        </p:txBody>
      </p:sp>
      <p:pic>
        <p:nvPicPr>
          <p:cNvPr id="22544" name="Picture 16" descr="https://atrachi.tukalinsklib.ru/files/2020/06/1600_1200_20100116095042323654-1024x768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7456" y="2996952"/>
            <a:ext cx="3780928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292080" y="5157192"/>
            <a:ext cx="928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Футбол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832" y="5517232"/>
            <a:ext cx="561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Молодцы ребята! Занимаясь спортом, мы укрепляем свое здоровье. И это пятая тайна крепкого здоровья.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allAtOnce"/>
      <p:bldP spid="13" grpId="0" build="p"/>
      <p:bldP spid="15" grpId="0" build="allAtOnce"/>
      <p:bldP spid="1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734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q</cp:lastModifiedBy>
  <cp:revision>27</cp:revision>
  <dcterms:created xsi:type="dcterms:W3CDTF">2020-10-22T03:37:34Z</dcterms:created>
  <dcterms:modified xsi:type="dcterms:W3CDTF">2020-10-23T04:54:07Z</dcterms:modified>
</cp:coreProperties>
</file>