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yashalta-music.kalm.muzkult.ru/media/2020/07/31/1257813171/c68a7d0e09a6fc1ffa423a02e38e51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71600" y="258458"/>
            <a:ext cx="4283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Путешествие в страну музыкальных инструментов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AABC2-7762-4F1C-A24E-825631006FB5}"/>
              </a:ext>
            </a:extLst>
          </p:cNvPr>
          <p:cNvSpPr txBox="1"/>
          <p:nvPr/>
        </p:nvSpPr>
        <p:spPr>
          <a:xfrm>
            <a:off x="107504" y="487225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Подготовили:</a:t>
            </a:r>
          </a:p>
          <a:p>
            <a:r>
              <a:rPr lang="ru-RU" b="1" dirty="0" err="1"/>
              <a:t>Аллабердина</a:t>
            </a:r>
            <a:r>
              <a:rPr lang="ru-RU" b="1" dirty="0"/>
              <a:t> Р.З.</a:t>
            </a:r>
          </a:p>
          <a:p>
            <a:r>
              <a:rPr lang="ru-RU" b="1" dirty="0" err="1"/>
              <a:t>Тонконогова</a:t>
            </a:r>
            <a:r>
              <a:rPr lang="ru-RU" b="1" dirty="0"/>
              <a:t> М.А.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1024" y="3244334"/>
            <a:ext cx="238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Духовые инструменты</a:t>
            </a:r>
          </a:p>
        </p:txBody>
      </p:sp>
      <p:pic>
        <p:nvPicPr>
          <p:cNvPr id="8196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736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Почему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Инструменты называются </a:t>
            </a:r>
            <a:r>
              <a:rPr lang="ru-RU" sz="2800" dirty="0" err="1">
                <a:solidFill>
                  <a:srgbClr val="FF0000"/>
                </a:solidFill>
              </a:rPr>
              <a:t>духовыми?Назовите</a:t>
            </a:r>
            <a:r>
              <a:rPr lang="ru-RU" sz="2800" dirty="0">
                <a:solidFill>
                  <a:srgbClr val="FF0000"/>
                </a:solidFill>
              </a:rPr>
              <a:t>  инструменты.</a:t>
            </a:r>
          </a:p>
        </p:txBody>
      </p:sp>
      <p:pic>
        <p:nvPicPr>
          <p:cNvPr id="10" name="Рисунок 9" descr="http://viemusei.ru/content/images/afisha/kark29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3009173" cy="3286148"/>
          </a:xfrm>
          <a:prstGeom prst="rect">
            <a:avLst/>
          </a:prstGeom>
          <a:noFill/>
        </p:spPr>
      </p:pic>
      <p:pic>
        <p:nvPicPr>
          <p:cNvPr id="11" name="Рисунок 10" descr="https://static.dochkisinochki.ru/upload/_catalog/79/69/09/GL000172622kBS2341_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71612"/>
            <a:ext cx="2955553" cy="3168352"/>
          </a:xfrm>
          <a:prstGeom prst="rect">
            <a:avLst/>
          </a:prstGeom>
          <a:noFill/>
        </p:spPr>
      </p:pic>
      <p:pic>
        <p:nvPicPr>
          <p:cNvPr id="12" name="Рисунок 11" descr="https://wave-shop.ru/sites/default/files/3352807o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000636"/>
            <a:ext cx="3052157" cy="155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0"/>
            <a:ext cx="4373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Почему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инструменты называются </a:t>
            </a:r>
            <a:r>
              <a:rPr lang="ru-RU" sz="2800" dirty="0" err="1">
                <a:solidFill>
                  <a:srgbClr val="FF0000"/>
                </a:solidFill>
              </a:rPr>
              <a:t>струнными?Назовите</a:t>
            </a:r>
            <a:r>
              <a:rPr lang="ru-RU" sz="2800" dirty="0">
                <a:solidFill>
                  <a:srgbClr val="FF0000"/>
                </a:solidFill>
              </a:rPr>
              <a:t> инструменты </a:t>
            </a:r>
          </a:p>
        </p:txBody>
      </p:sp>
      <p:pic>
        <p:nvPicPr>
          <p:cNvPr id="9" name="Рисунок 8" descr="https://wallpaperscave.ru/images/original/18/06-28/music-guitar-62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916582" cy="2160240"/>
          </a:xfrm>
          <a:prstGeom prst="rect">
            <a:avLst/>
          </a:prstGeom>
          <a:noFill/>
        </p:spPr>
      </p:pic>
      <p:pic>
        <p:nvPicPr>
          <p:cNvPr id="10" name="Рисунок 9" descr="https://im0-tub-ru.yandex.net/i?id=1fbaeaa2407c0b2b75ea123d84f64dbc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928802"/>
            <a:ext cx="2736304" cy="2736305"/>
          </a:xfrm>
          <a:prstGeom prst="rect">
            <a:avLst/>
          </a:prstGeom>
          <a:noFill/>
        </p:spPr>
      </p:pic>
      <p:pic>
        <p:nvPicPr>
          <p:cNvPr id="11" name="Рисунок 10" descr="https://image.jimcdn.com/app/cms/image/transf/dimension=4096x4096:format=jpg/path/scde64fe950840a8d/image/i903311e4da14e958/version/1486052101/ima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000504"/>
            <a:ext cx="3357586" cy="2658596"/>
          </a:xfrm>
          <a:prstGeom prst="rect">
            <a:avLst/>
          </a:prstGeom>
          <a:noFill/>
        </p:spPr>
      </p:pic>
      <p:pic>
        <p:nvPicPr>
          <p:cNvPr id="12" name="Рисунок 11" descr="https://www.stpgoods.com/media/catalog/product/cache/1/image/9df78eab33525d08d6e5fb8d27136e95/1/6/162506_3_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14818"/>
            <a:ext cx="280090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</p:spPr>
      </p:pic>
      <p:pic>
        <p:nvPicPr>
          <p:cNvPr id="23554" name="Picture 2" descr="https://fsd.videouroki.net/html/2019/12/22/v_5dff8cb37e7e5/img_v99742264_0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104456" cy="2389161"/>
          </a:xfrm>
          <a:prstGeom prst="rect">
            <a:avLst/>
          </a:prstGeom>
          <a:noFill/>
        </p:spPr>
      </p:pic>
      <p:pic>
        <p:nvPicPr>
          <p:cNvPr id="23556" name="Picture 4" descr="https://bigslide.ru/images/30/29791/831/img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12976"/>
            <a:ext cx="4536504" cy="2952328"/>
          </a:xfrm>
          <a:prstGeom prst="rect">
            <a:avLst/>
          </a:prstGeom>
          <a:noFill/>
        </p:spPr>
      </p:pic>
      <p:pic>
        <p:nvPicPr>
          <p:cNvPr id="23558" name="Picture 6" descr="https://ds04.infourok.ru/uploads/ex/0c36/000a1e55-e2ada7dc/img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6672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0"/>
            <a:ext cx="5302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Почему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Инструменты называются </a:t>
            </a:r>
            <a:r>
              <a:rPr lang="ru-RU" sz="2800" dirty="0" err="1">
                <a:solidFill>
                  <a:srgbClr val="FF0000"/>
                </a:solidFill>
              </a:rPr>
              <a:t>ударными?Назовите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инструменты</a:t>
            </a:r>
          </a:p>
        </p:txBody>
      </p:sp>
      <p:pic>
        <p:nvPicPr>
          <p:cNvPr id="9" name="Рисунок 8" descr="http://damack.ru/images/barabani_instrumenti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3214710" cy="2500330"/>
          </a:xfrm>
          <a:prstGeom prst="rect">
            <a:avLst/>
          </a:prstGeom>
          <a:noFill/>
        </p:spPr>
      </p:pic>
      <p:pic>
        <p:nvPicPr>
          <p:cNvPr id="10" name="Рисунок 9" descr="https://sdo-journal.ru/images/stories/photo/prilozenie/2020/07/ashikov/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857364"/>
            <a:ext cx="2292474" cy="2381307"/>
          </a:xfrm>
          <a:prstGeom prst="rect">
            <a:avLst/>
          </a:prstGeom>
          <a:noFill/>
        </p:spPr>
      </p:pic>
      <p:pic>
        <p:nvPicPr>
          <p:cNvPr id="11" name="Рисунок 10" descr="https://muzhouse.ru/image/cache/catalog/img_7/3dv_1x9_8t3_s4k_0kw_8gs_4s8_8o0_w_3dv1x98t3s4k0kw8gs4s88o0w-700x7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929066"/>
            <a:ext cx="271464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476672"/>
            <a:ext cx="41109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Пальчиковая гимнастика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«На лужайке»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27784" y="1412776"/>
            <a:ext cx="40324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зелёной на лужайке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(Дети изображают игру на балалайке)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Заиграла балалайка.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Заиграла дудочка,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(Изображают игру на дудочке)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Дудочка –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погудочка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сарафане красненьком («Плясать»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пальчиками стучат по столу)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Заплясала Настенька.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duz-lastochka.caduk.ru/images/gimnastika857463902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312368" cy="2484276"/>
          </a:xfrm>
          <a:prstGeom prst="rect">
            <a:avLst/>
          </a:prstGeom>
          <a:noFill/>
        </p:spPr>
      </p:pic>
      <p:pic>
        <p:nvPicPr>
          <p:cNvPr id="25607" name="Picture 7" descr="https://www.allwomens.ru/uploads/posts/2010-06/1275509404_razvivayushhie_palchikovye_igry_dlya_detej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3210099" cy="23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9" y="620689"/>
            <a:ext cx="69545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Ребята предлагаем вам изготовить балалайку.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Посмотрите какие балалайки можно сделать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Оленёнок\Desktop\картинки\Inkeddetsad-742483-1518642840_L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-3690" r="439" b="6274"/>
          <a:stretch/>
        </p:blipFill>
        <p:spPr bwMode="auto">
          <a:xfrm>
            <a:off x="1979712" y="1628800"/>
            <a:ext cx="590465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multiurok.ru/html/2017/04/23/s_58fc15c73c089/img_s616338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klin-dshi.mo.muzkult.ru/media/2019/09/16/1263000649/1-1P43009105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73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Сегодня, путешествуя в стану музыкальных инструментов, что нового и интересного вы узнали?</a:t>
            </a:r>
          </a:p>
        </p:txBody>
      </p:sp>
      <p:pic>
        <p:nvPicPr>
          <p:cNvPr id="27650" name="Picture 2" descr="https://sun9-53.userapi.com/c852216/v852216584/b0b2d/rE4P7nXPL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540271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44</cp:revision>
  <dcterms:created xsi:type="dcterms:W3CDTF">2020-10-09T07:47:42Z</dcterms:created>
  <dcterms:modified xsi:type="dcterms:W3CDTF">2020-10-13T05:39:14Z</dcterms:modified>
</cp:coreProperties>
</file>