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8" r:id="rId6"/>
    <p:sldId id="265" r:id="rId7"/>
    <p:sldId id="266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007A00"/>
    <a:srgbClr val="194B32"/>
    <a:srgbClr val="8A0000"/>
    <a:srgbClr val="CC0000"/>
    <a:srgbClr val="6C0000"/>
    <a:srgbClr val="005000"/>
    <a:srgbClr val="0066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129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708920"/>
            <a:ext cx="6624736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занятие </a:t>
            </a: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№2</a:t>
            </a:r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</a:t>
            </a:r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4725144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Составила: </a:t>
            </a:r>
          </a:p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музыкальный руководитель </a:t>
            </a:r>
            <a:r>
              <a:rPr lang="ru-RU" sz="2400" b="1" dirty="0" err="1" smtClean="0">
                <a:solidFill>
                  <a:srgbClr val="194B32"/>
                </a:solidFill>
              </a:rPr>
              <a:t>Емелова</a:t>
            </a:r>
            <a:r>
              <a:rPr lang="ru-RU" sz="2400" b="1" dirty="0" smtClean="0">
                <a:solidFill>
                  <a:srgbClr val="194B32"/>
                </a:solidFill>
              </a:rPr>
              <a:t> О.Н.</a:t>
            </a:r>
          </a:p>
          <a:p>
            <a:pPr algn="ctr"/>
            <a:endParaRPr lang="ru-RU" sz="2400" b="1" i="1" dirty="0">
              <a:solidFill>
                <a:srgbClr val="194B32"/>
              </a:solidFill>
            </a:endParaRPr>
          </a:p>
          <a:p>
            <a:pPr algn="ctr"/>
            <a:r>
              <a:rPr lang="ru-RU" sz="2400" b="1" i="1" dirty="0" err="1" smtClean="0">
                <a:solidFill>
                  <a:srgbClr val="7A0000"/>
                </a:solidFill>
              </a:rPr>
              <a:t>п.Тазовский</a:t>
            </a:r>
            <a:r>
              <a:rPr lang="ru-RU" sz="2400" b="1" i="1" dirty="0" smtClean="0">
                <a:solidFill>
                  <a:srgbClr val="7A0000"/>
                </a:solidFill>
              </a:rPr>
              <a:t>, 2020</a:t>
            </a:r>
            <a:endParaRPr lang="ru-RU" sz="2400" i="1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Слушаем музыку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муз.П.И.Чайковский</a:t>
            </a: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«Полька</a:t>
            </a:r>
            <a:r>
              <a:rPr lang="ru-RU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»</a:t>
            </a:r>
            <a:endParaRPr lang="ru-RU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ПОЛЬКА П.И. Чайковский - Детский альб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3861" y="1600200"/>
            <a:ext cx="5820139" cy="436510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-34119" y="1634158"/>
            <a:ext cx="3538736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часть Летают бабочки (махи руками, кружение)</a:t>
            </a:r>
          </a:p>
          <a:p>
            <a:r>
              <a:rPr lang="ru-RU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2 часть Бегают мыши (легкий бег на носочках)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 часть Снова Летают бабочки (махи руками, кружение)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Развитие чувства ритма 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«Озорная полька» 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916832"/>
            <a:ext cx="2530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Играем </a:t>
            </a:r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ритмический </a:t>
            </a:r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рисунок под </a:t>
            </a:r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музыку</a:t>
            </a:r>
            <a:endParaRPr lang="ru-R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зорная поль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4638"/>
            <a:ext cx="8373616" cy="627961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9189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70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Пальчиковая игра </a:t>
            </a:r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«Апельсин»</a:t>
            </a:r>
            <a:endParaRPr lang="ru-RU" dirty="0">
              <a:solidFill>
                <a:srgbClr val="007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39875"/>
            <a:ext cx="7337788" cy="5503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89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97768" y="548680"/>
            <a:ext cx="8748464" cy="50405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Пение </a:t>
            </a:r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нам гости пришли</a:t>
            </a:r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муз.А.Александрова</a:t>
            </a:r>
            <a:endParaRPr lang="ru-RU" sz="24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deti-online.com_-_zhil-byl-u-babushki-serenkiy-kozlik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698943"/>
            <a:ext cx="609600" cy="609600"/>
          </a:xfrm>
        </p:spPr>
      </p:pic>
      <p:pic>
        <p:nvPicPr>
          <p:cNvPr id="3" name="к нам гости пришли ст гр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426" y="1340768"/>
            <a:ext cx="7164288" cy="537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Пляска </a:t>
            </a:r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«Веселый танец» </a:t>
            </a:r>
            <a:r>
              <a:rPr lang="ru-RU" sz="3100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Еврейская народная мелодия</a:t>
            </a:r>
            <a:endParaRPr lang="ru-RU" sz="3100" dirty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Музыка 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Дети </a:t>
            </a:r>
            <a:r>
              <a:rPr lang="ru-RU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идут бодрым шагом или подскоками по залу</a:t>
            </a:r>
            <a:endParaRPr lang="ru-RU" i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Музыка Б </a:t>
            </a:r>
            <a:r>
              <a:rPr lang="ru-RU" i="1" dirty="0">
                <a:solidFill>
                  <a:srgbClr val="FF0000"/>
                </a:solidFill>
                <a:latin typeface="Comic Sans MS" panose="030F0702030302020204" pitchFamily="66" charset="0"/>
              </a:rPr>
              <a:t>Х</a:t>
            </a:r>
            <a:r>
              <a:rPr lang="ru-RU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лопают в ладоши, а затем хлопают ногами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Еврейская народная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5821363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28" y="1654274"/>
            <a:ext cx="4191000" cy="4095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600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smtClean="0">
                <a:solidFill>
                  <a:srgbClr val="7A0000"/>
                </a:solidFill>
                <a:latin typeface="Comic Sans MS" panose="030F0702030302020204" pitchFamily="66" charset="0"/>
              </a:rPr>
              <a:t> Молодцы!</a:t>
            </a:r>
            <a:endParaRPr lang="ru-RU" sz="600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26" y="1600200"/>
            <a:ext cx="3568547" cy="4525963"/>
          </a:xfrm>
        </p:spPr>
      </p:pic>
    </p:spTree>
    <p:extLst>
      <p:ext uri="{BB962C8B-B14F-4D97-AF65-F5344CB8AC3E}">
        <p14:creationId xmlns:p14="http://schemas.microsoft.com/office/powerpoint/2010/main" val="33850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5198</TotalTime>
  <Words>99</Words>
  <Application>Microsoft Office PowerPoint</Application>
  <PresentationFormat>Экран (4:3)</PresentationFormat>
  <Paragraphs>18</Paragraphs>
  <Slides>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Comic Sans MS</vt:lpstr>
      <vt:lpstr>Times New Roman</vt:lpstr>
      <vt:lpstr>Тема Office</vt:lpstr>
      <vt:lpstr>Музыкальное занятие №2 октябрь старшая группа  </vt:lpstr>
      <vt:lpstr>Слушаем музыку муз.П.И.Чайковский  «Полька»</vt:lpstr>
      <vt:lpstr>Развитие чувства ритма  «Озорная полька» </vt:lpstr>
      <vt:lpstr>Пальчиковая игра «Апельсин»</vt:lpstr>
      <vt:lpstr>Пение «К нам гости пришли» муз.А.Александрова</vt:lpstr>
      <vt:lpstr>Пляска «Веселый танец» Еврейская народная мелодия</vt:lpstr>
      <vt:lpstr> Молодцы!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39</cp:revision>
  <dcterms:created xsi:type="dcterms:W3CDTF">2014-08-08T16:01:14Z</dcterms:created>
  <dcterms:modified xsi:type="dcterms:W3CDTF">2020-10-15T09:04:20Z</dcterms:modified>
</cp:coreProperties>
</file>