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intonic.ru/uploads/images/2016/05/11/img_573334f691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1844824"/>
            <a:ext cx="3871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«УДОЧКА»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60648"/>
            <a:ext cx="621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052736"/>
            <a:ext cx="64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физической культуре для 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188" y="5229200"/>
            <a:ext cx="399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Быкова Э.В.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7308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Метание мяча в горизонтальную цель правой и левой рукой с расстояния 2 м (4—5 раз).</a:t>
            </a:r>
          </a:p>
          <a:p>
            <a:pPr lvl="0"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fs00.infourok.ru/images/doc/74/89618/hello_html_m8539ade.gif"/>
          <p:cNvPicPr>
            <a:picLocks noChangeAspect="1" noChangeArrowheads="1"/>
          </p:cNvPicPr>
          <p:nvPr/>
        </p:nvPicPr>
        <p:blipFill>
          <a:blip r:embed="rId3" cstate="print"/>
          <a:srcRect l="16058" r="16271" b="26084"/>
          <a:stretch>
            <a:fillRect/>
          </a:stretch>
        </p:blipFill>
        <p:spPr bwMode="auto">
          <a:xfrm>
            <a:off x="1763688" y="1268760"/>
            <a:ext cx="566462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Лазанье —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подлезание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 дугу прямо и боком (в группировке), не касаясь руками пола (3—4 раза).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nsportal.ru/sites/default/files/2017/02/11/2_10.jpg"/>
          <p:cNvPicPr>
            <a:picLocks noChangeAspect="1" noChangeArrowheads="1"/>
          </p:cNvPicPr>
          <p:nvPr/>
        </p:nvPicPr>
        <p:blipFill>
          <a:blip r:embed="rId3" cstate="print"/>
          <a:srcRect t="14445"/>
          <a:stretch>
            <a:fillRect/>
          </a:stretch>
        </p:blipFill>
        <p:spPr bwMode="auto">
          <a:xfrm>
            <a:off x="2555776" y="1844824"/>
            <a:ext cx="4202832" cy="255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93096"/>
            <a:ext cx="7308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Ходьба с перешагиванием через набивные мячи, руки на поясе, голову и спину держать прямо, носок оттянуть, за предметы не задевать (3—4 раза).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5.infourok.ru/uploads/ex/0b5c/00115cf3-7a07df00/hello_html_m2a4e0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994920" cy="297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«УДОЧКА»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221088"/>
            <a:ext cx="7812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стоят по кругу, в центре — взрослый Он держит в руках веревку, на конце которой привязан мешочек с песком. Воспитатель вращает веревку с мешочком по кругу над самой землей (полом), а дети подпрыгивают на двух ногах вверх, стараясь, чтобы мешочек не задел их ног. Описав мешочком два-три круга, воспитатель делает паузу, во время которой подсчитывается количество задевших за мешочек и даются необходимые указания по выполнению прыжков.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s05.infourok.ru/uploads/ex/030f/0000ed6e-55d5f519/hello_html_m6c1787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24744"/>
            <a:ext cx="5238750" cy="2914650"/>
          </a:xfrm>
          <a:prstGeom prst="rect">
            <a:avLst/>
          </a:prstGeom>
          <a:noFill/>
        </p:spPr>
      </p:pic>
      <p:pic>
        <p:nvPicPr>
          <p:cNvPr id="2" name="Для конкурса (веселая смешная музыка в стиле техно) — Тыц Тыц">
            <a:hlinkClick r:id="" action="ppaction://media"/>
            <a:extLst>
              <a:ext uri="{FF2B5EF4-FFF2-40B4-BE49-F238E27FC236}">
                <a16:creationId xmlns="" xmlns:a16="http://schemas.microsoft.com/office/drawing/2014/main" id="{ED63D295-BFF1-45F7-9EA6-ABDA54B431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32123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отрабатывать навык ходьбы с изменением темпа движения по сигналу воспитателя;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врассыпную;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координацию движений и глазомер при метании мяча в цель;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подлезании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 дугу с сохранением устойчивого равновесия.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98072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  <a:endParaRPr lang="ru-RU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п.: основная стойка, мяч в правой руке. 1—2— поднять руки через стороны вверх, переложить мяч над головой в другую руку; 3—4 - вернуться в исходное положение. То же левой рукой (5—7 раз).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e-libra.net/files/books/2019/02/22/408129/Autogen_eBook_id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38606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</a:p>
          <a:p>
            <a:pPr algn="ctr"/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п.: ноги на ширине плеч, мяч в правой руке. 1— руки вперед; 2— поворот туловища вправо с отведением руки с мячом вправо; 3— руки вперед, переложить мяч в левую руку; 4— вернуться в исходное положение (6—8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konspekta.net/lektsianew/baza6/595089996989.files/image4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konspekta.net/lektsianew/baza6/595089996989.files/image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3240360" cy="303462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 flipV="1">
            <a:off x="3923928" y="1916832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0120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п.: ноги на ширине ступни, мяч в правой руке. 1—2 - присесть, руки вперед, переложить мяч в другую руку; 3—4 - вернуться в исходное положение (5—б раз).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tatic.tildacdn.com/tild3166-6339-4464-a532-383965613430/hello_html_m2776d6a9.png"/>
          <p:cNvPicPr>
            <a:picLocks noChangeAspect="1" noChangeArrowheads="1"/>
          </p:cNvPicPr>
          <p:nvPr/>
        </p:nvPicPr>
        <p:blipFill>
          <a:blip r:embed="rId3" cstate="print"/>
          <a:srcRect l="77035"/>
          <a:stretch>
            <a:fillRect/>
          </a:stretch>
        </p:blipFill>
        <p:spPr bwMode="auto">
          <a:xfrm>
            <a:off x="3923928" y="1412776"/>
            <a:ext cx="1554535" cy="356581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851920" y="2852936"/>
            <a:ext cx="266328" cy="266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3711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п.: стоя на коленях, мяч в правой руке. 1—4— прокатить мяч вправо вокруг себя, поворачиваясь и следя за ним; 5—8— то же влево (6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xn--32-6kcacy1bxj8af7e.xn--p1ai/wp-content/uploads/2017/09/i_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5050904" cy="2373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50131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п.: лежа на спине, мяч в обеих руках за головой. 1—2— поднять правую прямую ногу, коснуться мячом носка правой ноги; 3—4— вернуться в исходное положение. То же к левой ноге (5—6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4" descr="https://konspekta.net/lektsianew/baza6/595089996989.files/image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konspekta.net/lektsianew/baza6/595089996989.files/image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konspekta.net/lektsianew/baza6/595089996989.files/image7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fsd.multiurok.ru/html/2017/08/09/s_598ad479d5837/s670130_1_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320480" cy="324036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987824" y="242088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</a:p>
          <a:p>
            <a:pPr algn="ctr"/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501317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мяч в левой руке. Прыжки на двух ногах, на правой и левой (попеременно), под счет воспитателя 1—12. Повторить 2—3 раза.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d.multiurok.ru/html/2019/04/03/s_5ca48ea232155/1130800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07408"/>
            <a:ext cx="1800200" cy="3116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малым мячом.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8691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мяч в правой руке. 1— руки в стороны, отставить правую (левую) ногу назад на носок; 2— вернуться в исходное положение (5—б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1.wp.com/spina-expert.ru/wp-content/uploads/2018/02/uprazhnenie-tsaplya-oblegchennyy-vari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745196" cy="315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569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2020-10-19T08:51:36Z</dcterms:created>
  <dcterms:modified xsi:type="dcterms:W3CDTF">2020-10-21T10:32:23Z</dcterms:modified>
</cp:coreProperties>
</file>