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5" r:id="rId6"/>
    <p:sldId id="266" r:id="rId7"/>
    <p:sldId id="268" r:id="rId8"/>
    <p:sldId id="267" r:id="rId9"/>
    <p:sldId id="258" r:id="rId10"/>
    <p:sldId id="275" r:id="rId11"/>
    <p:sldId id="276" r:id="rId12"/>
    <p:sldId id="269" r:id="rId13"/>
    <p:sldId id="27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434" autoAdjust="0"/>
  </p:normalViewPr>
  <p:slideViewPr>
    <p:cSldViewPr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1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702" y="145920"/>
            <a:ext cx="1015312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Муниципальное бюджетное дошкольное образовательное учреждение детский сад «Оленёнок»</a:t>
            </a:r>
            <a:endParaRPr lang="en-US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568" y="1674519"/>
            <a:ext cx="7524195" cy="151675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Муниципальный проект</a:t>
            </a:r>
          </a:p>
          <a:p>
            <a:pPr algn="ctr"/>
            <a:r>
              <a:rPr lang="ru-RU" sz="19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«Острова успеха»</a:t>
            </a:r>
          </a:p>
          <a:p>
            <a:pPr algn="ctr"/>
            <a:endParaRPr lang="ru-RU" sz="14400" b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4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Игра</a:t>
            </a:r>
          </a:p>
          <a:p>
            <a:pPr algn="ctr"/>
            <a:r>
              <a:rPr lang="ru-RU" sz="17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sz="176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Детектикум</a:t>
            </a:r>
            <a:r>
              <a:rPr lang="ru-RU" sz="17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628800"/>
            <a:ext cx="6384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47928" y="5661248"/>
            <a:ext cx="331236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.Тазовский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2020-2021г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3" y="1878287"/>
            <a:ext cx="2016224" cy="185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985" y="728974"/>
            <a:ext cx="1726015" cy="22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Предполагаемый результат деятельности инновационного  продукта: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4"/>
            <a:ext cx="6228184" cy="3619599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Проведение игры в онлайн-пространстве между детскими садами;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Выпуск методички Игры в журнале «Наши  полезные игры»</a:t>
            </a:r>
            <a:endParaRPr 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4232" y="1628799"/>
            <a:ext cx="3744416" cy="34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84" y="836712"/>
            <a:ext cx="10153128" cy="1008112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568" y="1651659"/>
            <a:ext cx="7518648" cy="914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7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за внимание)</a:t>
            </a:r>
          </a:p>
          <a:p>
            <a:pPr algn="ctr"/>
            <a:endParaRPr lang="ru-RU" sz="17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628800"/>
            <a:ext cx="6384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47928" y="5661248"/>
            <a:ext cx="331236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.Тазовский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2020г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3042452"/>
            <a:ext cx="2768259" cy="254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929" y="394831"/>
            <a:ext cx="1988071" cy="26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7051"/>
            <a:ext cx="10154344" cy="108267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Цель: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развитие дивергентного мышления у детей старшего дошкольного возраста посредством погружений в креативну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ю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игру «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Детектикум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 в роли </a:t>
            </a:r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игропрактика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28048" y="1340768"/>
            <a:ext cx="5328592" cy="21945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Вы научитесь быть </a:t>
            </a:r>
            <a:r>
              <a:rPr lang="ru-RU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игропрактиком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придумывать яркие истории и сюжеты игр, разовьете свои творческие способности.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Каждый раз, найдя решение креативной задаче, мозг сигнализирует, что она выполнена потоком творческой активности в зоне так называемых альфа-ритмов – их значение «Я рад!» Этот сигнал радости, ликования пробуждает мощное желание жить, восстанавливает иммунитет и продлевает активную жизнь человека. И все благодаря творчеству в игре!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025" b="502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168" y="4665391"/>
            <a:ext cx="1646407" cy="21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43472" y="114112"/>
            <a:ext cx="87849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10432" y="0"/>
            <a:ext cx="8115419" cy="70167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Игропрактик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Placeholder 5" descr="A girl holding ice cream con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>
          <a:xfrm>
            <a:off x="1049880" y="1113021"/>
            <a:ext cx="3638453" cy="375031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139551" y="742201"/>
            <a:ext cx="3566160" cy="4937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8598" y="5424523"/>
            <a:ext cx="8383806" cy="493776"/>
          </a:xfrm>
        </p:spPr>
        <p:txBody>
          <a:bodyPr>
            <a:normAutofit fontScale="25000" lnSpcReduction="20000"/>
          </a:bodyPr>
          <a:lstStyle/>
          <a:p>
            <a:r>
              <a:rPr lang="ru-RU" sz="9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Таким образом погружаются дети и взрослые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5"/>
          </p:nvPr>
        </p:nvSpPr>
        <p:spPr>
          <a:xfrm>
            <a:off x="5279929" y="980728"/>
            <a:ext cx="4104456" cy="4032448"/>
          </a:xfrm>
        </p:spPr>
      </p:sp>
      <p:sp>
        <p:nvSpPr>
          <p:cNvPr id="8" name="Скругленный прямоугольник 7"/>
          <p:cNvSpPr/>
          <p:nvPr/>
        </p:nvSpPr>
        <p:spPr>
          <a:xfrm>
            <a:off x="5015880" y="1113021"/>
            <a:ext cx="4536504" cy="3900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Игропрактик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профессия связанная с миром игры, мира со своим мышлением, социумом и правилами. Задача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игропрактика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: сопровождать, воспитывать, обучать участников в игре, показывать тонкости реальной жизни на примере игровой реальности, организовывать командную работу, создавать условия для поиска ответов и вариантов решения заданий.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53" y="3795266"/>
            <a:ext cx="2658938" cy="24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4258565" y="3443406"/>
            <a:ext cx="5206575" cy="29944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64517" y="242743"/>
            <a:ext cx="5047853" cy="30243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8237" y="4554995"/>
            <a:ext cx="3111852" cy="215844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8237" y="2484218"/>
            <a:ext cx="3098712" cy="19595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5891" y="324822"/>
            <a:ext cx="3223404" cy="191174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048328" y="365126"/>
            <a:ext cx="3143672" cy="19117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Остров</a:t>
            </a:r>
            <a:r>
              <a:rPr lang="ru-RU" sz="4800" b="1" dirty="0" smtClean="0">
                <a:latin typeface="Comic Sans MS" panose="030F0702030302020204" pitchFamily="66" charset="0"/>
              </a:rPr>
              <a:t>-</a:t>
            </a:r>
            <a:r>
              <a:rPr lang="ru-RU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</a:t>
            </a:r>
            <a:r>
              <a:rPr lang="ru-RU" sz="48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Детектикум</a:t>
            </a:r>
            <a:r>
              <a:rPr lang="ru-RU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</a:t>
            </a:r>
            <a:endParaRPr lang="en-US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Placeholder 9" descr="A girl eating blueberries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>
          <a:xfrm>
            <a:off x="8765308" y="5276264"/>
            <a:ext cx="2679677" cy="1510928"/>
          </a:xfrm>
        </p:spPr>
      </p:pic>
      <p:pic>
        <p:nvPicPr>
          <p:cNvPr id="11" name="Picture Placeholder 10" descr="A young boy in a rope hammock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>
          <a:xfrm>
            <a:off x="3451479" y="5685962"/>
            <a:ext cx="2149659" cy="1212079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928612" y="1572787"/>
            <a:ext cx="293110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1.</a:t>
            </a:r>
            <a:r>
              <a:rPr lang="ru-R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«Ведущий»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Формирует команду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Определяет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игропрактика</a:t>
            </a:r>
            <a:endParaRPr lang="ru-RU" sz="20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709" y="3439864"/>
            <a:ext cx="3584905" cy="432048"/>
          </a:xfrm>
          <a:prstGeom prst="round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Проводит Жеребьевку (на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Предатели и </a:t>
            </a:r>
            <a:r>
              <a:rPr lang="ru-RU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амангайзеры</a:t>
            </a:r>
            <a:r>
              <a:rPr lang="ru-R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ru-RU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Знакомит с функциями колокольчиком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4807" y="5170547"/>
            <a:ext cx="3223404" cy="6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2. «Предатели» пятнают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стикерами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участников-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амангайзеров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61579" y="1280695"/>
            <a:ext cx="4800546" cy="6937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«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Игропрактик</a:t>
            </a:r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1.Игропрактик,(тот кто придумывает задания, рассказывает участникам правила и наблюдает за их выполнением, устанавливает 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тайминг</a:t>
            </a:r>
            <a:r>
              <a:rPr lang="ru-RU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ru-RU" sz="20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2. Определяет победивших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3. Участвует в 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голосованиия</a:t>
            </a:r>
            <a:endParaRPr lang="ru-RU" sz="20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Победившие- тогда когда выявили в ходе игры «предателя»</a:t>
            </a:r>
            <a:endParaRPr lang="ru-RU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66810" y="4203511"/>
            <a:ext cx="3097184" cy="13139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«Голосование: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По звуку колокольчика участники останавливают игру, располагаются в круге и определяют предателя ( того кто во время исполнения задания запятнал участника-</a:t>
            </a:r>
            <a:r>
              <a:rPr lang="ru-RU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амангайзера</a:t>
            </a:r>
            <a:endParaRPr lang="ru-RU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705" y="3546387"/>
            <a:ext cx="1865192" cy="17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392" y="6018692"/>
            <a:ext cx="9645442" cy="57992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Задача куратора – донести до детей и взрослых (родителей, воспитателей) игру так, чтобы каждый смог объяснить 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правила и ход игры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Placeholder 6" descr="Golden labrador retriever dog in a river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36421" y="6570338"/>
            <a:ext cx="8104082" cy="4974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75520" y="188640"/>
            <a:ext cx="8136904" cy="693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II</a:t>
            </a:r>
            <a:r>
              <a:rPr lang="ru-RU" sz="3200" dirty="0" smtClean="0">
                <a:latin typeface="Comic Sans MS" panose="030F0702030302020204" pitchFamily="66" charset="0"/>
              </a:rPr>
              <a:t> неделя – Понимание правил игры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93940" y="950508"/>
            <a:ext cx="3374468" cy="4174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Подготовительные к школе группы распределяются среди кураторов. Куратор обучает детей таким же образом, как на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коучинге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знакомит, обсуждает правила, атрибуты и играет вместе с детьми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4" y="4056816"/>
            <a:ext cx="2136121" cy="19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332656"/>
            <a:ext cx="11377264" cy="914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Алгоритм действий для создания игры (шаги) 3-4 недели:</a:t>
            </a:r>
            <a:endParaRPr lang="en-US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69840" y="1374225"/>
            <a:ext cx="5040560" cy="445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 Информация, знания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6789" y="1890797"/>
            <a:ext cx="5976664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2. Понимание правил игры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6789" y="3337233"/>
            <a:ext cx="7784732" cy="5234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3. Обучение онлайн-игре «</a:t>
            </a:r>
            <a:r>
              <a:rPr lang="ru-R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Детектикум</a:t>
            </a:r>
            <a: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» детей старшей </a:t>
            </a: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группы  или совместная игра с детьми параллельных групп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посредством телемоста</a:t>
            </a:r>
            <a:endParaRPr lang="ru-RU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9832" y="5229200"/>
            <a:ext cx="504056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4. Создание своей игры «Дома» - игра с родителями онлайн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87488" y="6000041"/>
            <a:ext cx="8568952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Каждый остров-кейс ведут специалисты, работают 1 раз в неделю во вторую половину дня</a:t>
            </a: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43472" y="114112"/>
            <a:ext cx="87849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10432" y="0"/>
            <a:ext cx="8115419" cy="7016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Позиции </a:t>
            </a:r>
            <a:r>
              <a:rPr lang="ru-RU" sz="3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игропрактика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139551" y="742201"/>
            <a:ext cx="3566160" cy="4937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1384" y="5424522"/>
            <a:ext cx="11089232" cy="956805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9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Каждый ребенок вовлекается в развитие и ход игры</a:t>
            </a:r>
            <a:endParaRPr lang="en-US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5"/>
          </p:nvPr>
        </p:nvSpPr>
        <p:spPr>
          <a:xfrm>
            <a:off x="5251689" y="989089"/>
            <a:ext cx="4104456" cy="4032448"/>
          </a:xfrm>
        </p:spPr>
      </p:sp>
      <p:sp>
        <p:nvSpPr>
          <p:cNvPr id="8" name="Скругленный прямоугольник 7"/>
          <p:cNvSpPr/>
          <p:nvPr/>
        </p:nvSpPr>
        <p:spPr>
          <a:xfrm>
            <a:off x="4855645" y="954746"/>
            <a:ext cx="4896544" cy="4311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1.Игроменеджер – тот, кто занимается построением инфраструктуры игры, что-то внешнее по отношению к игре, без которого игра не состоится (игроки, оборудование и др.)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Игротехник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запускающий игру и дающий установку на игровое действие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3. Программист, разрабатывающий игру для онлайн-пространства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434" y="2937472"/>
            <a:ext cx="2347824" cy="2156310"/>
          </a:xfrm>
          <a:prstGeom prst="rect">
            <a:avLst/>
          </a:prstGeo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r="17700"/>
          <a:stretch>
            <a:fillRect/>
          </a:stretch>
        </p:blipFill>
        <p:spPr>
          <a:xfrm>
            <a:off x="911424" y="1104709"/>
            <a:ext cx="3831404" cy="3949203"/>
          </a:xfrm>
        </p:spPr>
      </p:pic>
    </p:spTree>
    <p:extLst>
      <p:ext uri="{BB962C8B-B14F-4D97-AF65-F5344CB8AC3E}">
        <p14:creationId xmlns:p14="http://schemas.microsoft.com/office/powerpoint/2010/main" val="25568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5400" y="5665265"/>
            <a:ext cx="9645442" cy="57992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На этом этапе ребенок становится куратором и сам обучает детей и взрослых </a:t>
            </a:r>
            <a:r>
              <a:rPr lang="ru-RU" b="1" u="sng" dirty="0" smtClean="0">
                <a:latin typeface="Comic Sans MS" panose="030F0702030302020204" pitchFamily="66" charset="0"/>
              </a:rPr>
              <a:t>своей игре</a:t>
            </a:r>
            <a:endParaRPr lang="en-US" b="1" u="sng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36421" y="6570338"/>
            <a:ext cx="8104082" cy="4974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75520" y="188640"/>
            <a:ext cx="8136904" cy="693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Дерзайте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93940" y="950508"/>
            <a:ext cx="4886636" cy="41745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Одной из основных черт современной эпохи является непрерывное образование. За одну жизнь человеку придется поменять несколько профессий или овладеть таковыми одновременно. 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Имеено</a:t>
            </a:r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в детском возрасте есть возможность сделать мышление детей более гибким и 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стрессоусойчивым</a:t>
            </a:r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Дерзайте, мечтайте, если в душе загорелся огонь, осветивший путь в </a:t>
            </a:r>
            <a:r>
              <a:rPr lang="ru-RU" sz="20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игропрактику</a:t>
            </a:r>
            <a:r>
              <a:rPr lang="ru-RU" sz="2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endParaRPr lang="ru-RU" sz="2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49" y="4965703"/>
            <a:ext cx="2017951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2641" b="12641"/>
          <a:stretch>
            <a:fillRect/>
          </a:stretch>
        </p:blipFill>
        <p:spPr>
          <a:xfrm>
            <a:off x="1127448" y="1207583"/>
            <a:ext cx="4604488" cy="3542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04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64" y="1268760"/>
            <a:ext cx="9829800" cy="10826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Информационный канал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– </a:t>
            </a:r>
            <a:r>
              <a:rPr lang="ru-R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видеожурнал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Телеоленёнок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»,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который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освещает работу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острова</a:t>
            </a:r>
            <a:endParaRPr lang="en-U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2852936"/>
            <a:ext cx="9144000" cy="347472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Предоставленный </a:t>
            </a: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алгоритм действий рекомендуется для всех островов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4207912"/>
            <a:ext cx="2808312" cy="2579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332656"/>
            <a:ext cx="205222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tf03896101_win32</Template>
  <TotalTime>407</TotalTime>
  <Words>767</Words>
  <Application>Microsoft Office PowerPoint</Application>
  <PresentationFormat>Широкоэкранный</PresentationFormat>
  <Paragraphs>69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Times New Roman</vt:lpstr>
      <vt:lpstr>Children Friends 16x9</vt:lpstr>
      <vt:lpstr>Муниципальное бюджетное дошкольное образовательное учреждение детский сад «Оленёнок»</vt:lpstr>
      <vt:lpstr>Цель: развитие дивергентного мышления у детей старшего дошкольного возраста посредством погружений в креативную игру «Детектикум» в роли игропрактика</vt:lpstr>
      <vt:lpstr>Игропрактик?</vt:lpstr>
      <vt:lpstr>Остров-»Детектикум»</vt:lpstr>
      <vt:lpstr>Задача куратора – донести до детей и взрослых (родителей, воспитателей) игру так, чтобы каждый смог объяснить  правила и ход игры</vt:lpstr>
      <vt:lpstr> </vt:lpstr>
      <vt:lpstr> Позиции игропрактика</vt:lpstr>
      <vt:lpstr>На этом этапе ребенок становится куратором и сам обучает детей и взрослых своей игре</vt:lpstr>
      <vt:lpstr>Информационный канал – видеожурнал «Телеоленёнок», который освещает работу  острова</vt:lpstr>
      <vt:lpstr>Предполагаемый результат деятельности инновационного  продукта: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«Оленёнок»</dc:title>
  <dc:creator>Пользователь Windows</dc:creator>
  <cp:keywords/>
  <cp:lastModifiedBy>Пользователь Windows</cp:lastModifiedBy>
  <cp:revision>25</cp:revision>
  <dcterms:created xsi:type="dcterms:W3CDTF">2020-11-20T06:12:44Z</dcterms:created>
  <dcterms:modified xsi:type="dcterms:W3CDTF">2021-01-19T10:09:00Z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