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slide" Target="../slides/slide8.xml"/><Relationship Id="rId1" Type="http://schemas.openxmlformats.org/officeDocument/2006/relationships/slide" Target="../slides/slide2.xml"/><Relationship Id="rId6" Type="http://schemas.openxmlformats.org/officeDocument/2006/relationships/slide" Target="../slides/slide22.xml"/><Relationship Id="rId5" Type="http://schemas.openxmlformats.org/officeDocument/2006/relationships/slide" Target="../slides/slide16.xml"/><Relationship Id="rId4" Type="http://schemas.openxmlformats.org/officeDocument/2006/relationships/slide" Target="../slides/slide1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slide" Target="../slides/slide4.xml"/><Relationship Id="rId1" Type="http://schemas.openxmlformats.org/officeDocument/2006/relationships/slide" Target="../slides/slide3.xml"/><Relationship Id="rId5" Type="http://schemas.openxmlformats.org/officeDocument/2006/relationships/slide" Target="../slides/slide7.xml"/><Relationship Id="rId4" Type="http://schemas.openxmlformats.org/officeDocument/2006/relationships/slide" Target="../slides/slide6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11.xml"/><Relationship Id="rId1" Type="http://schemas.openxmlformats.org/officeDocument/2006/relationships/slide" Target="../slides/slide10.xml"/><Relationship Id="rId5" Type="http://schemas.openxmlformats.org/officeDocument/2006/relationships/slide" Target="../slides/slide14.xml"/><Relationship Id="rId4" Type="http://schemas.openxmlformats.org/officeDocument/2006/relationships/slide" Target="../slides/slide12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slide" Target="../slides/slide18.xml"/><Relationship Id="rId1" Type="http://schemas.openxmlformats.org/officeDocument/2006/relationships/slide" Target="../slides/slide17.xml"/><Relationship Id="rId5" Type="http://schemas.openxmlformats.org/officeDocument/2006/relationships/slide" Target="../slides/slide21.xml"/><Relationship Id="rId4" Type="http://schemas.openxmlformats.org/officeDocument/2006/relationships/slide" Target="../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24384A-18B8-4F4D-A498-AAD9491A0E8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6C810CF-95C5-49A7-B0F9-70D638DF947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</a:rPr>
            <a:t>Что за зверь</a:t>
          </a:r>
          <a:endParaRPr lang="ru-RU" dirty="0">
            <a:solidFill>
              <a:srgbClr val="002060"/>
            </a:solidFill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C865647-2393-44B1-891A-2A9475835F49}" type="parTrans" cxnId="{E856293F-8337-4A2E-92D6-FB8EF8E55E18}">
      <dgm:prSet/>
      <dgm:spPr/>
      <dgm:t>
        <a:bodyPr/>
        <a:lstStyle/>
        <a:p>
          <a:endParaRPr lang="ru-RU"/>
        </a:p>
      </dgm:t>
    </dgm:pt>
    <dgm:pt modelId="{91087B2A-66FA-434A-86FC-0BB32798CB77}" type="sibTrans" cxnId="{E856293F-8337-4A2E-92D6-FB8EF8E55E18}">
      <dgm:prSet/>
      <dgm:spPr/>
      <dgm:t>
        <a:bodyPr/>
        <a:lstStyle/>
        <a:p>
          <a:endParaRPr lang="ru-RU"/>
        </a:p>
      </dgm:t>
    </dgm:pt>
    <dgm:pt modelId="{9D4F5D88-451C-4349-8F8F-024F60D44EE8}">
      <dgm:prSet phldrT="[Текст]"/>
      <dgm:spPr>
        <a:solidFill>
          <a:srgbClr val="FFFF00"/>
        </a:solidFill>
      </dgm:spPr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rId2" action="ppaction://hlinksldjump"/>
            </a:rPr>
            <a:t>Что</a:t>
          </a:r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rId2" action="ppaction://hlinksldjump"/>
            </a:rPr>
            <a:t>нарисовано</a:t>
          </a:r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rId2" action="ppaction://hlinksldjump"/>
            </a:rPr>
            <a:t>на</a:t>
          </a:r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</a:rPr>
            <a:t> твоем рисунке</a:t>
          </a:r>
          <a:endParaRPr lang="ru-RU" dirty="0">
            <a:solidFill>
              <a:srgbClr val="002060"/>
            </a:solidFill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4534E3D-EB3A-435F-9FC5-311B158D9F69}" type="parTrans" cxnId="{547396E3-0525-43C2-A724-5C49F2DF6286}">
      <dgm:prSet/>
      <dgm:spPr/>
      <dgm:t>
        <a:bodyPr/>
        <a:lstStyle/>
        <a:p>
          <a:endParaRPr lang="ru-RU"/>
        </a:p>
      </dgm:t>
    </dgm:pt>
    <dgm:pt modelId="{5AB1741D-3288-4BEC-B740-21A21CF51A0D}" type="sibTrans" cxnId="{547396E3-0525-43C2-A724-5C49F2DF6286}">
      <dgm:prSet/>
      <dgm:spPr/>
      <dgm:t>
        <a:bodyPr/>
        <a:lstStyle/>
        <a:p>
          <a:endParaRPr lang="ru-RU"/>
        </a:p>
      </dgm:t>
    </dgm:pt>
    <dgm:pt modelId="{61DF4C46-F260-4DDA-9253-4EDCDB3FBCB7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</a:rPr>
            <a:t>Дорисуй картину</a:t>
          </a:r>
          <a:endParaRPr lang="ru-RU" dirty="0">
            <a:solidFill>
              <a:srgbClr val="002060"/>
            </a:solidFill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095862-964E-456E-A82C-1AAC96588159}" type="parTrans" cxnId="{7BA96D17-6673-4632-9145-02BDEF690703}">
      <dgm:prSet/>
      <dgm:spPr/>
      <dgm:t>
        <a:bodyPr/>
        <a:lstStyle/>
        <a:p>
          <a:endParaRPr lang="ru-RU"/>
        </a:p>
      </dgm:t>
    </dgm:pt>
    <dgm:pt modelId="{548A38F5-CC89-41BC-874D-E68151F537BD}" type="sibTrans" cxnId="{7BA96D17-6673-4632-9145-02BDEF690703}">
      <dgm:prSet/>
      <dgm:spPr/>
      <dgm:t>
        <a:bodyPr/>
        <a:lstStyle/>
        <a:p>
          <a:endParaRPr lang="ru-RU"/>
        </a:p>
      </dgm:t>
    </dgm:pt>
    <dgm:pt modelId="{2201A12F-88A1-4F8C-A77C-D0669B0F8C2D}">
      <dgm:prSet phldrT="[Текст]"/>
      <dgm:spPr/>
      <dgm:t>
        <a:bodyPr/>
        <a:lstStyle/>
        <a:p>
          <a:r>
            <a:rPr lang="ru-RU" b="0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rId4" action="ppaction://hlinksldjump"/>
            </a:rPr>
            <a:t>Придумай</a:t>
          </a:r>
          <a:r>
            <a:rPr lang="ru-RU" b="0" dirty="0" smtClean="0">
              <a:solidFill>
                <a:srgbClr val="002060"/>
              </a:solidFill>
              <a:latin typeface="Comic Sans MS" panose="030F0702030302020204" pitchFamily="66" charset="0"/>
            </a:rPr>
            <a:t> и нарисуй </a:t>
          </a:r>
          <a:r>
            <a:rPr lang="ru-RU" b="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друдл</a:t>
          </a:r>
          <a:endParaRPr lang="ru-RU" b="0" dirty="0">
            <a:solidFill>
              <a:srgbClr val="002060"/>
            </a:solidFill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8A61B02C-F2BB-453C-B954-B77B77884E66}" type="parTrans" cxnId="{36030D02-05FA-4D90-A5F1-CB2AE8F68F86}">
      <dgm:prSet/>
      <dgm:spPr/>
      <dgm:t>
        <a:bodyPr/>
        <a:lstStyle/>
        <a:p>
          <a:endParaRPr lang="ru-RU"/>
        </a:p>
      </dgm:t>
    </dgm:pt>
    <dgm:pt modelId="{234811A2-E131-4219-8D77-A91FA09A7FF7}" type="sibTrans" cxnId="{36030D02-05FA-4D90-A5F1-CB2AE8F68F86}">
      <dgm:prSet/>
      <dgm:spPr/>
      <dgm:t>
        <a:bodyPr/>
        <a:lstStyle/>
        <a:p>
          <a:endParaRPr lang="ru-RU"/>
        </a:p>
      </dgm:t>
    </dgm:pt>
    <dgm:pt modelId="{BB7456AB-03FE-4644-986F-2CA3D27D36CD}">
      <dgm:prSet phldrT="[Текст]"/>
      <dgm:spPr/>
      <dgm:t>
        <a:bodyPr/>
        <a:lstStyle/>
        <a:p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rId5" action="ppaction://hlinksldjump"/>
            </a:rPr>
            <a:t>Я</a:t>
          </a:r>
          <a:r>
            <a:rPr lang="ru-RU" dirty="0" smtClean="0">
              <a:solidFill>
                <a:srgbClr val="002060"/>
              </a:solidFill>
              <a:latin typeface="Comic Sans MS" panose="030F0702030302020204" pitchFamily="66" charset="0"/>
            </a:rPr>
            <a:t> вижу необычное в обычном</a:t>
          </a:r>
          <a:endParaRPr lang="ru-RU" dirty="0">
            <a:solidFill>
              <a:srgbClr val="002060"/>
            </a:solidFill>
            <a:latin typeface="Comic Sans MS" panose="030F0702030302020204" pitchFamily="66" charset="0"/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E78A9693-94A1-440B-A916-953E845C9995}" type="parTrans" cxnId="{60F1F8E9-F644-4658-8966-CDA8AED06A3A}">
      <dgm:prSet/>
      <dgm:spPr/>
      <dgm:t>
        <a:bodyPr/>
        <a:lstStyle/>
        <a:p>
          <a:endParaRPr lang="ru-RU"/>
        </a:p>
      </dgm:t>
    </dgm:pt>
    <dgm:pt modelId="{C7E8112B-E4A7-44DC-8E76-3BAA05AE1BF7}" type="sibTrans" cxnId="{60F1F8E9-F644-4658-8966-CDA8AED06A3A}">
      <dgm:prSet/>
      <dgm:spPr/>
      <dgm:t>
        <a:bodyPr/>
        <a:lstStyle/>
        <a:p>
          <a:endParaRPr lang="ru-RU"/>
        </a:p>
      </dgm:t>
    </dgm:pt>
    <dgm:pt modelId="{D479F13B-CCFD-4FB1-80B8-9BFAFED67C3B}">
      <dgm:prSet/>
      <dgm:spPr/>
      <dgm:t>
        <a:bodyPr/>
        <a:lstStyle/>
        <a:p>
          <a:r>
            <a:rPr lang="ru-RU" dirty="0" smtClean="0"/>
            <a:t>Составь рассказ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6" action="ppaction://hlinksldjump"/>
          </dgm14:cNvPr>
        </a:ext>
      </dgm:extLst>
    </dgm:pt>
    <dgm:pt modelId="{F8326C04-6F31-44E5-9DD8-3AFCEEAEEB90}" type="parTrans" cxnId="{59D0F887-65EA-4749-9DE1-6666D940E5FF}">
      <dgm:prSet/>
      <dgm:spPr/>
      <dgm:t>
        <a:bodyPr/>
        <a:lstStyle/>
        <a:p>
          <a:endParaRPr lang="ru-RU"/>
        </a:p>
      </dgm:t>
    </dgm:pt>
    <dgm:pt modelId="{CFAC23B9-0E08-4E9A-A3A8-EAD6F38F5317}" type="sibTrans" cxnId="{59D0F887-65EA-4749-9DE1-6666D940E5FF}">
      <dgm:prSet/>
      <dgm:spPr/>
      <dgm:t>
        <a:bodyPr/>
        <a:lstStyle/>
        <a:p>
          <a:endParaRPr lang="ru-RU"/>
        </a:p>
      </dgm:t>
    </dgm:pt>
    <dgm:pt modelId="{6D9D85E5-7225-45CF-A70C-4B8618C34656}" type="pres">
      <dgm:prSet presAssocID="{B324384A-18B8-4F4D-A498-AAD9491A0E86}" presName="diagram" presStyleCnt="0">
        <dgm:presLayoutVars>
          <dgm:dir/>
          <dgm:resizeHandles val="exact"/>
        </dgm:presLayoutVars>
      </dgm:prSet>
      <dgm:spPr/>
    </dgm:pt>
    <dgm:pt modelId="{104E6287-FB21-418C-91AC-28632C410749}" type="pres">
      <dgm:prSet presAssocID="{D6C810CF-95C5-49A7-B0F9-70D638DF9476}" presName="node" presStyleLbl="node1" presStyleIdx="0" presStyleCnt="6">
        <dgm:presLayoutVars>
          <dgm:bulletEnabled val="1"/>
        </dgm:presLayoutVars>
      </dgm:prSet>
      <dgm:spPr/>
    </dgm:pt>
    <dgm:pt modelId="{3192A3C1-2CD7-4518-9E0F-88D54CDA8913}" type="pres">
      <dgm:prSet presAssocID="{91087B2A-66FA-434A-86FC-0BB32798CB77}" presName="sibTrans" presStyleCnt="0"/>
      <dgm:spPr/>
    </dgm:pt>
    <dgm:pt modelId="{F18847B8-A3F7-4088-8A2F-1E01D5833FD0}" type="pres">
      <dgm:prSet presAssocID="{9D4F5D88-451C-4349-8F8F-024F60D44EE8}" presName="node" presStyleLbl="node1" presStyleIdx="1" presStyleCnt="6">
        <dgm:presLayoutVars>
          <dgm:bulletEnabled val="1"/>
        </dgm:presLayoutVars>
      </dgm:prSet>
      <dgm:spPr/>
    </dgm:pt>
    <dgm:pt modelId="{36CA6549-8C62-45BD-B0E5-512B25C53462}" type="pres">
      <dgm:prSet presAssocID="{5AB1741D-3288-4BEC-B740-21A21CF51A0D}" presName="sibTrans" presStyleCnt="0"/>
      <dgm:spPr/>
    </dgm:pt>
    <dgm:pt modelId="{B6B6FAA9-AAE8-412C-84E2-860A7BB3AE64}" type="pres">
      <dgm:prSet presAssocID="{61DF4C46-F260-4DDA-9253-4EDCDB3FBCB7}" presName="node" presStyleLbl="node1" presStyleIdx="2" presStyleCnt="6">
        <dgm:presLayoutVars>
          <dgm:bulletEnabled val="1"/>
        </dgm:presLayoutVars>
      </dgm:prSet>
      <dgm:spPr/>
    </dgm:pt>
    <dgm:pt modelId="{60068573-859F-4765-8A52-DBB86EF524B7}" type="pres">
      <dgm:prSet presAssocID="{548A38F5-CC89-41BC-874D-E68151F537BD}" presName="sibTrans" presStyleCnt="0"/>
      <dgm:spPr/>
    </dgm:pt>
    <dgm:pt modelId="{CA384D9D-8AB4-428E-B782-5BA2450B0BC8}" type="pres">
      <dgm:prSet presAssocID="{2201A12F-88A1-4F8C-A77C-D0669B0F8C2D}" presName="node" presStyleLbl="node1" presStyleIdx="3" presStyleCnt="6">
        <dgm:presLayoutVars>
          <dgm:bulletEnabled val="1"/>
        </dgm:presLayoutVars>
      </dgm:prSet>
      <dgm:spPr/>
    </dgm:pt>
    <dgm:pt modelId="{0B0C2F27-24BA-432D-88A7-5FAAB3007063}" type="pres">
      <dgm:prSet presAssocID="{234811A2-E131-4219-8D77-A91FA09A7FF7}" presName="sibTrans" presStyleCnt="0"/>
      <dgm:spPr/>
    </dgm:pt>
    <dgm:pt modelId="{432A5408-E1C4-4724-9A30-D1CC04CE5CAD}" type="pres">
      <dgm:prSet presAssocID="{BB7456AB-03FE-4644-986F-2CA3D27D36CD}" presName="node" presStyleLbl="node1" presStyleIdx="4" presStyleCnt="6">
        <dgm:presLayoutVars>
          <dgm:bulletEnabled val="1"/>
        </dgm:presLayoutVars>
      </dgm:prSet>
      <dgm:spPr/>
    </dgm:pt>
    <dgm:pt modelId="{E3C01812-0CB0-4198-898C-D3C0B74C361C}" type="pres">
      <dgm:prSet presAssocID="{C7E8112B-E4A7-44DC-8E76-3BAA05AE1BF7}" presName="sibTrans" presStyleCnt="0"/>
      <dgm:spPr/>
    </dgm:pt>
    <dgm:pt modelId="{C221E5FF-EB05-48BA-8394-424758C7D4B1}" type="pres">
      <dgm:prSet presAssocID="{D479F13B-CCFD-4FB1-80B8-9BFAFED67C3B}" presName="node" presStyleLbl="node1" presStyleIdx="5" presStyleCnt="6">
        <dgm:presLayoutVars>
          <dgm:bulletEnabled val="1"/>
        </dgm:presLayoutVars>
      </dgm:prSet>
      <dgm:spPr/>
    </dgm:pt>
  </dgm:ptLst>
  <dgm:cxnLst>
    <dgm:cxn modelId="{FE859F8F-1B9D-4285-B609-1EF91E1A4083}" type="presOf" srcId="{61DF4C46-F260-4DDA-9253-4EDCDB3FBCB7}" destId="{B6B6FAA9-AAE8-412C-84E2-860A7BB3AE64}" srcOrd="0" destOrd="0" presId="urn:microsoft.com/office/officeart/2005/8/layout/default"/>
    <dgm:cxn modelId="{0A077929-7738-40BF-83AC-73E757769A39}" type="presOf" srcId="{D479F13B-CCFD-4FB1-80B8-9BFAFED67C3B}" destId="{C221E5FF-EB05-48BA-8394-424758C7D4B1}" srcOrd="0" destOrd="0" presId="urn:microsoft.com/office/officeart/2005/8/layout/default"/>
    <dgm:cxn modelId="{7BA96D17-6673-4632-9145-02BDEF690703}" srcId="{B324384A-18B8-4F4D-A498-AAD9491A0E86}" destId="{61DF4C46-F260-4DDA-9253-4EDCDB3FBCB7}" srcOrd="2" destOrd="0" parTransId="{7D095862-964E-456E-A82C-1AAC96588159}" sibTransId="{548A38F5-CC89-41BC-874D-E68151F537BD}"/>
    <dgm:cxn modelId="{6A8A69DA-6FF1-4946-9B5B-98F0DE2AB786}" type="presOf" srcId="{B324384A-18B8-4F4D-A498-AAD9491A0E86}" destId="{6D9D85E5-7225-45CF-A70C-4B8618C34656}" srcOrd="0" destOrd="0" presId="urn:microsoft.com/office/officeart/2005/8/layout/default"/>
    <dgm:cxn modelId="{547396E3-0525-43C2-A724-5C49F2DF6286}" srcId="{B324384A-18B8-4F4D-A498-AAD9491A0E86}" destId="{9D4F5D88-451C-4349-8F8F-024F60D44EE8}" srcOrd="1" destOrd="0" parTransId="{84534E3D-EB3A-435F-9FC5-311B158D9F69}" sibTransId="{5AB1741D-3288-4BEC-B740-21A21CF51A0D}"/>
    <dgm:cxn modelId="{59D0F887-65EA-4749-9DE1-6666D940E5FF}" srcId="{B324384A-18B8-4F4D-A498-AAD9491A0E86}" destId="{D479F13B-CCFD-4FB1-80B8-9BFAFED67C3B}" srcOrd="5" destOrd="0" parTransId="{F8326C04-6F31-44E5-9DD8-3AFCEEAEEB90}" sibTransId="{CFAC23B9-0E08-4E9A-A3A8-EAD6F38F5317}"/>
    <dgm:cxn modelId="{E856293F-8337-4A2E-92D6-FB8EF8E55E18}" srcId="{B324384A-18B8-4F4D-A498-AAD9491A0E86}" destId="{D6C810CF-95C5-49A7-B0F9-70D638DF9476}" srcOrd="0" destOrd="0" parTransId="{EC865647-2393-44B1-891A-2A9475835F49}" sibTransId="{91087B2A-66FA-434A-86FC-0BB32798CB77}"/>
    <dgm:cxn modelId="{60F1F8E9-F644-4658-8966-CDA8AED06A3A}" srcId="{B324384A-18B8-4F4D-A498-AAD9491A0E86}" destId="{BB7456AB-03FE-4644-986F-2CA3D27D36CD}" srcOrd="4" destOrd="0" parTransId="{E78A9693-94A1-440B-A916-953E845C9995}" sibTransId="{C7E8112B-E4A7-44DC-8E76-3BAA05AE1BF7}"/>
    <dgm:cxn modelId="{7D278842-DC56-4F5F-A026-CE0DABA11A00}" type="presOf" srcId="{D6C810CF-95C5-49A7-B0F9-70D638DF9476}" destId="{104E6287-FB21-418C-91AC-28632C410749}" srcOrd="0" destOrd="0" presId="urn:microsoft.com/office/officeart/2005/8/layout/default"/>
    <dgm:cxn modelId="{27235417-DBAD-4C5A-8922-B796506AFFD4}" type="presOf" srcId="{9D4F5D88-451C-4349-8F8F-024F60D44EE8}" destId="{F18847B8-A3F7-4088-8A2F-1E01D5833FD0}" srcOrd="0" destOrd="0" presId="urn:microsoft.com/office/officeart/2005/8/layout/default"/>
    <dgm:cxn modelId="{36030D02-05FA-4D90-A5F1-CB2AE8F68F86}" srcId="{B324384A-18B8-4F4D-A498-AAD9491A0E86}" destId="{2201A12F-88A1-4F8C-A77C-D0669B0F8C2D}" srcOrd="3" destOrd="0" parTransId="{8A61B02C-F2BB-453C-B954-B77B77884E66}" sibTransId="{234811A2-E131-4219-8D77-A91FA09A7FF7}"/>
    <dgm:cxn modelId="{48D8CE9B-50B3-40C5-8575-E0C448137513}" type="presOf" srcId="{2201A12F-88A1-4F8C-A77C-D0669B0F8C2D}" destId="{CA384D9D-8AB4-428E-B782-5BA2450B0BC8}" srcOrd="0" destOrd="0" presId="urn:microsoft.com/office/officeart/2005/8/layout/default"/>
    <dgm:cxn modelId="{CB777253-F7FF-49A0-9438-2BA27F3F88FE}" type="presOf" srcId="{BB7456AB-03FE-4644-986F-2CA3D27D36CD}" destId="{432A5408-E1C4-4724-9A30-D1CC04CE5CAD}" srcOrd="0" destOrd="0" presId="urn:microsoft.com/office/officeart/2005/8/layout/default"/>
    <dgm:cxn modelId="{BF8021C4-1B9B-4A6F-9652-C051ED111824}" type="presParOf" srcId="{6D9D85E5-7225-45CF-A70C-4B8618C34656}" destId="{104E6287-FB21-418C-91AC-28632C410749}" srcOrd="0" destOrd="0" presId="urn:microsoft.com/office/officeart/2005/8/layout/default"/>
    <dgm:cxn modelId="{A9603931-D32E-4BAD-809B-342217C950C7}" type="presParOf" srcId="{6D9D85E5-7225-45CF-A70C-4B8618C34656}" destId="{3192A3C1-2CD7-4518-9E0F-88D54CDA8913}" srcOrd="1" destOrd="0" presId="urn:microsoft.com/office/officeart/2005/8/layout/default"/>
    <dgm:cxn modelId="{B37BC178-A013-4C50-A783-1B6181DA1313}" type="presParOf" srcId="{6D9D85E5-7225-45CF-A70C-4B8618C34656}" destId="{F18847B8-A3F7-4088-8A2F-1E01D5833FD0}" srcOrd="2" destOrd="0" presId="urn:microsoft.com/office/officeart/2005/8/layout/default"/>
    <dgm:cxn modelId="{6568745F-14B2-4011-B87A-5236FCD0AC32}" type="presParOf" srcId="{6D9D85E5-7225-45CF-A70C-4B8618C34656}" destId="{36CA6549-8C62-45BD-B0E5-512B25C53462}" srcOrd="3" destOrd="0" presId="urn:microsoft.com/office/officeart/2005/8/layout/default"/>
    <dgm:cxn modelId="{C2BCEE08-4A20-49DB-B927-751BC5530CB3}" type="presParOf" srcId="{6D9D85E5-7225-45CF-A70C-4B8618C34656}" destId="{B6B6FAA9-AAE8-412C-84E2-860A7BB3AE64}" srcOrd="4" destOrd="0" presId="urn:microsoft.com/office/officeart/2005/8/layout/default"/>
    <dgm:cxn modelId="{90CED1B7-77D0-43A0-A8E9-EB4D2CAA50C1}" type="presParOf" srcId="{6D9D85E5-7225-45CF-A70C-4B8618C34656}" destId="{60068573-859F-4765-8A52-DBB86EF524B7}" srcOrd="5" destOrd="0" presId="urn:microsoft.com/office/officeart/2005/8/layout/default"/>
    <dgm:cxn modelId="{34FDA5E4-0214-4371-B6E1-9E64E639FD17}" type="presParOf" srcId="{6D9D85E5-7225-45CF-A70C-4B8618C34656}" destId="{CA384D9D-8AB4-428E-B782-5BA2450B0BC8}" srcOrd="6" destOrd="0" presId="urn:microsoft.com/office/officeart/2005/8/layout/default"/>
    <dgm:cxn modelId="{2085F602-102F-441C-89F2-21F1C9881AD5}" type="presParOf" srcId="{6D9D85E5-7225-45CF-A70C-4B8618C34656}" destId="{0B0C2F27-24BA-432D-88A7-5FAAB3007063}" srcOrd="7" destOrd="0" presId="urn:microsoft.com/office/officeart/2005/8/layout/default"/>
    <dgm:cxn modelId="{5EC38EFD-58BD-4157-83B8-BB3D4026407A}" type="presParOf" srcId="{6D9D85E5-7225-45CF-A70C-4B8618C34656}" destId="{432A5408-E1C4-4724-9A30-D1CC04CE5CAD}" srcOrd="8" destOrd="0" presId="urn:microsoft.com/office/officeart/2005/8/layout/default"/>
    <dgm:cxn modelId="{7B8DABA7-33F9-46AC-9718-7F1989B3E497}" type="presParOf" srcId="{6D9D85E5-7225-45CF-A70C-4B8618C34656}" destId="{E3C01812-0CB0-4198-898C-D3C0B74C361C}" srcOrd="9" destOrd="0" presId="urn:microsoft.com/office/officeart/2005/8/layout/default"/>
    <dgm:cxn modelId="{F032800F-317F-4840-B945-C810D6A01EC3}" type="presParOf" srcId="{6D9D85E5-7225-45CF-A70C-4B8618C34656}" destId="{C221E5FF-EB05-48BA-8394-424758C7D4B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2E12F2-0DF4-4FAD-87E5-49272EEE6AA0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E13BC45-0CDA-4897-AC71-DF75303CA60F}">
      <dgm:prSet phldrT="[Текст]"/>
      <dgm:spPr/>
      <dgm:t>
        <a:bodyPr/>
        <a:lstStyle/>
        <a:p>
          <a:r>
            <a:rPr lang="ru-RU" dirty="0" smtClean="0">
              <a:solidFill>
                <a:schemeClr val="accent2"/>
              </a:solidFill>
            </a:rPr>
            <a:t>1</a:t>
          </a:r>
          <a:endParaRPr lang="ru-RU" dirty="0">
            <a:solidFill>
              <a:schemeClr val="accent2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AC38C906-FE19-4FC1-BC9E-DD8A6E550A94}" type="parTrans" cxnId="{092E34E1-6E4E-47AE-A483-ED82A617A44C}">
      <dgm:prSet/>
      <dgm:spPr/>
      <dgm:t>
        <a:bodyPr/>
        <a:lstStyle/>
        <a:p>
          <a:endParaRPr lang="ru-RU"/>
        </a:p>
      </dgm:t>
    </dgm:pt>
    <dgm:pt modelId="{246B6755-5ACA-40BD-A960-64EFE5AE95F3}" type="sibTrans" cxnId="{092E34E1-6E4E-47AE-A483-ED82A617A44C}">
      <dgm:prSet/>
      <dgm:spPr/>
      <dgm:t>
        <a:bodyPr/>
        <a:lstStyle/>
        <a:p>
          <a:endParaRPr lang="ru-RU"/>
        </a:p>
      </dgm:t>
    </dgm:pt>
    <dgm:pt modelId="{3156126A-5343-4767-8B1F-600FD8F226E6}">
      <dgm:prSet phldrT="[Текст]"/>
      <dgm:spPr/>
      <dgm:t>
        <a:bodyPr/>
        <a:lstStyle/>
        <a:p>
          <a:r>
            <a:rPr lang="ru-RU" dirty="0" smtClean="0">
              <a:solidFill>
                <a:schemeClr val="accent3"/>
              </a:solidFill>
            </a:rPr>
            <a:t>2</a:t>
          </a:r>
          <a:endParaRPr lang="ru-RU" dirty="0">
            <a:solidFill>
              <a:schemeClr val="accent3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9D7F9E4-E734-4310-8160-FFF27F1A1E5A}" type="parTrans" cxnId="{986C3680-3C92-45DA-ABAF-06A87E45F07D}">
      <dgm:prSet/>
      <dgm:spPr/>
      <dgm:t>
        <a:bodyPr/>
        <a:lstStyle/>
        <a:p>
          <a:endParaRPr lang="ru-RU"/>
        </a:p>
      </dgm:t>
    </dgm:pt>
    <dgm:pt modelId="{D5513499-DE03-418C-9BB7-0473A9438E2F}" type="sibTrans" cxnId="{986C3680-3C92-45DA-ABAF-06A87E45F07D}">
      <dgm:prSet/>
      <dgm:spPr/>
      <dgm:t>
        <a:bodyPr/>
        <a:lstStyle/>
        <a:p>
          <a:endParaRPr lang="ru-RU"/>
        </a:p>
      </dgm:t>
    </dgm:pt>
    <dgm:pt modelId="{4A4DE5CE-8982-404A-A3A5-952E3B6774C9}">
      <dgm:prSet phldrT="[Текст]"/>
      <dgm:spPr/>
      <dgm:t>
        <a:bodyPr/>
        <a:lstStyle/>
        <a:p>
          <a:r>
            <a:rPr lang="ru-RU" dirty="0" smtClean="0">
              <a:solidFill>
                <a:schemeClr val="accent4"/>
              </a:solidFill>
            </a:rPr>
            <a:t>3</a:t>
          </a:r>
          <a:endParaRPr lang="ru-RU" dirty="0">
            <a:solidFill>
              <a:schemeClr val="accent4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6FFD6BF6-48BD-41C2-BE99-E6F8E9F6B4ED}" type="parTrans" cxnId="{A2910ECB-FA90-433B-8E0E-310B0462DD45}">
      <dgm:prSet/>
      <dgm:spPr/>
      <dgm:t>
        <a:bodyPr/>
        <a:lstStyle/>
        <a:p>
          <a:endParaRPr lang="ru-RU"/>
        </a:p>
      </dgm:t>
    </dgm:pt>
    <dgm:pt modelId="{0FC0AEF5-D739-4F1A-A6C8-8F48195807D8}" type="sibTrans" cxnId="{A2910ECB-FA90-433B-8E0E-310B0462DD45}">
      <dgm:prSet/>
      <dgm:spPr/>
      <dgm:t>
        <a:bodyPr/>
        <a:lstStyle/>
        <a:p>
          <a:endParaRPr lang="ru-RU"/>
        </a:p>
      </dgm:t>
    </dgm:pt>
    <dgm:pt modelId="{0D76C73A-91BC-4BCB-947E-50D6A0C0C115}">
      <dgm:prSet phldrT="[Текст]"/>
      <dgm:spPr/>
      <dgm:t>
        <a:bodyPr/>
        <a:lstStyle/>
        <a:p>
          <a:r>
            <a:rPr lang="ru-RU" dirty="0" smtClean="0">
              <a:solidFill>
                <a:schemeClr val="accent5"/>
              </a:solidFill>
            </a:rPr>
            <a:t>4</a:t>
          </a:r>
          <a:endParaRPr lang="ru-RU" dirty="0">
            <a:solidFill>
              <a:schemeClr val="accent5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2FDBE46C-7C16-406D-BE12-C11C3013B293}" type="parTrans" cxnId="{F2034F4C-99DC-4AF1-8DA5-B9602252881B}">
      <dgm:prSet/>
      <dgm:spPr/>
      <dgm:t>
        <a:bodyPr/>
        <a:lstStyle/>
        <a:p>
          <a:endParaRPr lang="ru-RU"/>
        </a:p>
      </dgm:t>
    </dgm:pt>
    <dgm:pt modelId="{B982D157-22F4-4060-A708-53531596B2D5}" type="sibTrans" cxnId="{F2034F4C-99DC-4AF1-8DA5-B9602252881B}">
      <dgm:prSet/>
      <dgm:spPr/>
      <dgm:t>
        <a:bodyPr/>
        <a:lstStyle/>
        <a:p>
          <a:endParaRPr lang="ru-RU"/>
        </a:p>
      </dgm:t>
    </dgm:pt>
    <dgm:pt modelId="{A6DCD234-F7F1-4F25-9F4E-F61E6348207E}">
      <dgm:prSet phldrT="[Текст]"/>
      <dgm:spPr/>
      <dgm:t>
        <a:bodyPr/>
        <a:lstStyle/>
        <a:p>
          <a:r>
            <a:rPr lang="ru-RU" dirty="0" smtClean="0">
              <a:solidFill>
                <a:schemeClr val="accent6"/>
              </a:solidFill>
            </a:rPr>
            <a:t>5</a:t>
          </a:r>
          <a:endParaRPr lang="ru-RU" dirty="0">
            <a:solidFill>
              <a:schemeClr val="accent6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B0A18C7E-9809-4CA0-B55A-9BBBE66AC013}" type="parTrans" cxnId="{F222449B-1A27-4B09-AFEC-84E0C0846099}">
      <dgm:prSet/>
      <dgm:spPr/>
      <dgm:t>
        <a:bodyPr/>
        <a:lstStyle/>
        <a:p>
          <a:endParaRPr lang="ru-RU"/>
        </a:p>
      </dgm:t>
    </dgm:pt>
    <dgm:pt modelId="{01EEE98B-C6C0-4588-80BD-A2FE4EC3E5F7}" type="sibTrans" cxnId="{F222449B-1A27-4B09-AFEC-84E0C0846099}">
      <dgm:prSet/>
      <dgm:spPr/>
      <dgm:t>
        <a:bodyPr/>
        <a:lstStyle/>
        <a:p>
          <a:endParaRPr lang="ru-RU"/>
        </a:p>
      </dgm:t>
    </dgm:pt>
    <dgm:pt modelId="{1B08A698-59B3-4556-A817-ABEE2341625F}" type="pres">
      <dgm:prSet presAssocID="{2E2E12F2-0DF4-4FAD-87E5-49272EEE6AA0}" presName="diagram" presStyleCnt="0">
        <dgm:presLayoutVars>
          <dgm:dir/>
          <dgm:resizeHandles val="exact"/>
        </dgm:presLayoutVars>
      </dgm:prSet>
      <dgm:spPr/>
    </dgm:pt>
    <dgm:pt modelId="{659ECE0F-E181-406A-988F-15CC0A70C833}" type="pres">
      <dgm:prSet presAssocID="{5E13BC45-0CDA-4897-AC71-DF75303CA60F}" presName="node" presStyleLbl="node1" presStyleIdx="0" presStyleCnt="5">
        <dgm:presLayoutVars>
          <dgm:bulletEnabled val="1"/>
        </dgm:presLayoutVars>
      </dgm:prSet>
      <dgm:spPr/>
    </dgm:pt>
    <dgm:pt modelId="{239A84E4-D805-4EE0-9C2C-2DA7FCFA11DB}" type="pres">
      <dgm:prSet presAssocID="{246B6755-5ACA-40BD-A960-64EFE5AE95F3}" presName="sibTrans" presStyleCnt="0"/>
      <dgm:spPr/>
    </dgm:pt>
    <dgm:pt modelId="{92C2A02F-B249-45D9-82BC-3878FA3A774C}" type="pres">
      <dgm:prSet presAssocID="{3156126A-5343-4767-8B1F-600FD8F226E6}" presName="node" presStyleLbl="node1" presStyleIdx="1" presStyleCnt="5">
        <dgm:presLayoutVars>
          <dgm:bulletEnabled val="1"/>
        </dgm:presLayoutVars>
      </dgm:prSet>
      <dgm:spPr/>
    </dgm:pt>
    <dgm:pt modelId="{9468F084-F659-4C43-A808-354D7455F416}" type="pres">
      <dgm:prSet presAssocID="{D5513499-DE03-418C-9BB7-0473A9438E2F}" presName="sibTrans" presStyleCnt="0"/>
      <dgm:spPr/>
    </dgm:pt>
    <dgm:pt modelId="{E8605665-9354-46B0-B3AB-715782CB800B}" type="pres">
      <dgm:prSet presAssocID="{4A4DE5CE-8982-404A-A3A5-952E3B6774C9}" presName="node" presStyleLbl="node1" presStyleIdx="2" presStyleCnt="5">
        <dgm:presLayoutVars>
          <dgm:bulletEnabled val="1"/>
        </dgm:presLayoutVars>
      </dgm:prSet>
      <dgm:spPr/>
    </dgm:pt>
    <dgm:pt modelId="{06C57B03-2DAB-4D80-B43C-CD68AE9B076A}" type="pres">
      <dgm:prSet presAssocID="{0FC0AEF5-D739-4F1A-A6C8-8F48195807D8}" presName="sibTrans" presStyleCnt="0"/>
      <dgm:spPr/>
    </dgm:pt>
    <dgm:pt modelId="{DD5D7EEA-70D4-491C-A5F3-40EE041D3652}" type="pres">
      <dgm:prSet presAssocID="{0D76C73A-91BC-4BCB-947E-50D6A0C0C115}" presName="node" presStyleLbl="node1" presStyleIdx="3" presStyleCnt="5">
        <dgm:presLayoutVars>
          <dgm:bulletEnabled val="1"/>
        </dgm:presLayoutVars>
      </dgm:prSet>
      <dgm:spPr/>
    </dgm:pt>
    <dgm:pt modelId="{7A8F6832-F17C-4C2C-92B5-6C637032235B}" type="pres">
      <dgm:prSet presAssocID="{B982D157-22F4-4060-A708-53531596B2D5}" presName="sibTrans" presStyleCnt="0"/>
      <dgm:spPr/>
    </dgm:pt>
    <dgm:pt modelId="{E0512C7B-D471-49E1-AB6A-007658A85D91}" type="pres">
      <dgm:prSet presAssocID="{A6DCD234-F7F1-4F25-9F4E-F61E6348207E}" presName="node" presStyleLbl="node1" presStyleIdx="4" presStyleCnt="5">
        <dgm:presLayoutVars>
          <dgm:bulletEnabled val="1"/>
        </dgm:presLayoutVars>
      </dgm:prSet>
      <dgm:spPr/>
    </dgm:pt>
  </dgm:ptLst>
  <dgm:cxnLst>
    <dgm:cxn modelId="{35DF70DF-3D81-4AAB-BECB-9EF3C3363114}" type="presOf" srcId="{A6DCD234-F7F1-4F25-9F4E-F61E6348207E}" destId="{E0512C7B-D471-49E1-AB6A-007658A85D91}" srcOrd="0" destOrd="0" presId="urn:microsoft.com/office/officeart/2005/8/layout/default"/>
    <dgm:cxn modelId="{47933C58-6051-4C29-A3C6-9A0FE64DD583}" type="presOf" srcId="{0D76C73A-91BC-4BCB-947E-50D6A0C0C115}" destId="{DD5D7EEA-70D4-491C-A5F3-40EE041D3652}" srcOrd="0" destOrd="0" presId="urn:microsoft.com/office/officeart/2005/8/layout/default"/>
    <dgm:cxn modelId="{986C3680-3C92-45DA-ABAF-06A87E45F07D}" srcId="{2E2E12F2-0DF4-4FAD-87E5-49272EEE6AA0}" destId="{3156126A-5343-4767-8B1F-600FD8F226E6}" srcOrd="1" destOrd="0" parTransId="{09D7F9E4-E734-4310-8160-FFF27F1A1E5A}" sibTransId="{D5513499-DE03-418C-9BB7-0473A9438E2F}"/>
    <dgm:cxn modelId="{E5A80550-B3BF-4AB5-B8EF-D4F35BF5EF31}" type="presOf" srcId="{5E13BC45-0CDA-4897-AC71-DF75303CA60F}" destId="{659ECE0F-E181-406A-988F-15CC0A70C833}" srcOrd="0" destOrd="0" presId="urn:microsoft.com/office/officeart/2005/8/layout/default"/>
    <dgm:cxn modelId="{F222449B-1A27-4B09-AFEC-84E0C0846099}" srcId="{2E2E12F2-0DF4-4FAD-87E5-49272EEE6AA0}" destId="{A6DCD234-F7F1-4F25-9F4E-F61E6348207E}" srcOrd="4" destOrd="0" parTransId="{B0A18C7E-9809-4CA0-B55A-9BBBE66AC013}" sibTransId="{01EEE98B-C6C0-4588-80BD-A2FE4EC3E5F7}"/>
    <dgm:cxn modelId="{902A618E-A332-4BB3-BE7B-9193C7FC9EB1}" type="presOf" srcId="{3156126A-5343-4767-8B1F-600FD8F226E6}" destId="{92C2A02F-B249-45D9-82BC-3878FA3A774C}" srcOrd="0" destOrd="0" presId="urn:microsoft.com/office/officeart/2005/8/layout/default"/>
    <dgm:cxn modelId="{A2910ECB-FA90-433B-8E0E-310B0462DD45}" srcId="{2E2E12F2-0DF4-4FAD-87E5-49272EEE6AA0}" destId="{4A4DE5CE-8982-404A-A3A5-952E3B6774C9}" srcOrd="2" destOrd="0" parTransId="{6FFD6BF6-48BD-41C2-BE99-E6F8E9F6B4ED}" sibTransId="{0FC0AEF5-D739-4F1A-A6C8-8F48195807D8}"/>
    <dgm:cxn modelId="{B400ED9A-8560-4803-B558-92A0E201C4A7}" type="presOf" srcId="{4A4DE5CE-8982-404A-A3A5-952E3B6774C9}" destId="{E8605665-9354-46B0-B3AB-715782CB800B}" srcOrd="0" destOrd="0" presId="urn:microsoft.com/office/officeart/2005/8/layout/default"/>
    <dgm:cxn modelId="{092E34E1-6E4E-47AE-A483-ED82A617A44C}" srcId="{2E2E12F2-0DF4-4FAD-87E5-49272EEE6AA0}" destId="{5E13BC45-0CDA-4897-AC71-DF75303CA60F}" srcOrd="0" destOrd="0" parTransId="{AC38C906-FE19-4FC1-BC9E-DD8A6E550A94}" sibTransId="{246B6755-5ACA-40BD-A960-64EFE5AE95F3}"/>
    <dgm:cxn modelId="{55E27730-D3B0-4F52-88A5-77EB775C8C59}" type="presOf" srcId="{2E2E12F2-0DF4-4FAD-87E5-49272EEE6AA0}" destId="{1B08A698-59B3-4556-A817-ABEE2341625F}" srcOrd="0" destOrd="0" presId="urn:microsoft.com/office/officeart/2005/8/layout/default"/>
    <dgm:cxn modelId="{F2034F4C-99DC-4AF1-8DA5-B9602252881B}" srcId="{2E2E12F2-0DF4-4FAD-87E5-49272EEE6AA0}" destId="{0D76C73A-91BC-4BCB-947E-50D6A0C0C115}" srcOrd="3" destOrd="0" parTransId="{2FDBE46C-7C16-406D-BE12-C11C3013B293}" sibTransId="{B982D157-22F4-4060-A708-53531596B2D5}"/>
    <dgm:cxn modelId="{37EDA144-7EC5-49C7-B530-04ADCD9AB193}" type="presParOf" srcId="{1B08A698-59B3-4556-A817-ABEE2341625F}" destId="{659ECE0F-E181-406A-988F-15CC0A70C833}" srcOrd="0" destOrd="0" presId="urn:microsoft.com/office/officeart/2005/8/layout/default"/>
    <dgm:cxn modelId="{5023D9AB-0CE5-4C72-8E07-F954AC47B179}" type="presParOf" srcId="{1B08A698-59B3-4556-A817-ABEE2341625F}" destId="{239A84E4-D805-4EE0-9C2C-2DA7FCFA11DB}" srcOrd="1" destOrd="0" presId="urn:microsoft.com/office/officeart/2005/8/layout/default"/>
    <dgm:cxn modelId="{44124831-2681-4F2A-959D-18E069B42E38}" type="presParOf" srcId="{1B08A698-59B3-4556-A817-ABEE2341625F}" destId="{92C2A02F-B249-45D9-82BC-3878FA3A774C}" srcOrd="2" destOrd="0" presId="urn:microsoft.com/office/officeart/2005/8/layout/default"/>
    <dgm:cxn modelId="{67747B1D-F898-46DA-85C8-A958DAF67F5B}" type="presParOf" srcId="{1B08A698-59B3-4556-A817-ABEE2341625F}" destId="{9468F084-F659-4C43-A808-354D7455F416}" srcOrd="3" destOrd="0" presId="urn:microsoft.com/office/officeart/2005/8/layout/default"/>
    <dgm:cxn modelId="{C9068502-A580-41A2-B848-F4BED69D7A38}" type="presParOf" srcId="{1B08A698-59B3-4556-A817-ABEE2341625F}" destId="{E8605665-9354-46B0-B3AB-715782CB800B}" srcOrd="4" destOrd="0" presId="urn:microsoft.com/office/officeart/2005/8/layout/default"/>
    <dgm:cxn modelId="{BC03C5F4-C257-41B2-93F4-9A4ACCDBDF56}" type="presParOf" srcId="{1B08A698-59B3-4556-A817-ABEE2341625F}" destId="{06C57B03-2DAB-4D80-B43C-CD68AE9B076A}" srcOrd="5" destOrd="0" presId="urn:microsoft.com/office/officeart/2005/8/layout/default"/>
    <dgm:cxn modelId="{92378954-90E6-4A2F-A574-D728BDCECDD0}" type="presParOf" srcId="{1B08A698-59B3-4556-A817-ABEE2341625F}" destId="{DD5D7EEA-70D4-491C-A5F3-40EE041D3652}" srcOrd="6" destOrd="0" presId="urn:microsoft.com/office/officeart/2005/8/layout/default"/>
    <dgm:cxn modelId="{0806962E-4FFE-4835-A261-75E1BD48C242}" type="presParOf" srcId="{1B08A698-59B3-4556-A817-ABEE2341625F}" destId="{7A8F6832-F17C-4C2C-92B5-6C637032235B}" srcOrd="7" destOrd="0" presId="urn:microsoft.com/office/officeart/2005/8/layout/default"/>
    <dgm:cxn modelId="{02B3BCE7-8E71-4485-9B0B-46F4FAC0185F}" type="presParOf" srcId="{1B08A698-59B3-4556-A817-ABEE2341625F}" destId="{E0512C7B-D471-49E1-AB6A-007658A85D9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D3C97F-E0A5-48F3-B03C-914774F53B7F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C90729E-C6BD-4B2E-8364-424EC858F483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7CDD16AE-B0AF-4173-B0E8-9B164EC9169C}" type="parTrans" cxnId="{5E389654-55CF-4A5E-B1E3-BB856EDEF21A}">
      <dgm:prSet/>
      <dgm:spPr/>
      <dgm:t>
        <a:bodyPr/>
        <a:lstStyle/>
        <a:p>
          <a:endParaRPr lang="ru-RU"/>
        </a:p>
      </dgm:t>
    </dgm:pt>
    <dgm:pt modelId="{1AB0014F-4564-4963-A26C-0E2B804B178A}" type="sibTrans" cxnId="{5E389654-55CF-4A5E-B1E3-BB856EDEF21A}">
      <dgm:prSet/>
      <dgm:spPr/>
      <dgm:t>
        <a:bodyPr/>
        <a:lstStyle/>
        <a:p>
          <a:endParaRPr lang="ru-RU"/>
        </a:p>
      </dgm:t>
    </dgm:pt>
    <dgm:pt modelId="{C844D211-EAF4-4120-A098-E29BEFFC416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4D96093-BB22-4E27-A627-EBC294F02815}" type="parTrans" cxnId="{94187115-EF89-42EE-A928-D01DB81EE0E8}">
      <dgm:prSet/>
      <dgm:spPr/>
      <dgm:t>
        <a:bodyPr/>
        <a:lstStyle/>
        <a:p>
          <a:endParaRPr lang="ru-RU"/>
        </a:p>
      </dgm:t>
    </dgm:pt>
    <dgm:pt modelId="{62DF763A-E26F-4964-AD20-94809ED1E90A}" type="sibTrans" cxnId="{94187115-EF89-42EE-A928-D01DB81EE0E8}">
      <dgm:prSet/>
      <dgm:spPr/>
      <dgm:t>
        <a:bodyPr/>
        <a:lstStyle/>
        <a:p>
          <a:endParaRPr lang="ru-RU"/>
        </a:p>
      </dgm:t>
    </dgm:pt>
    <dgm:pt modelId="{4C4E032C-D8C3-46E1-A016-44404AF07F21}">
      <dgm:prSet phldrT="[Текст]"/>
      <dgm:spPr/>
      <dgm:t>
        <a:bodyPr/>
        <a:lstStyle/>
        <a:p>
          <a:r>
            <a:rPr lang="ru-RU" dirty="0" smtClean="0">
              <a:hlinkClick xmlns:r="http://schemas.openxmlformats.org/officeDocument/2006/relationships" r:id="rId3" action="ppaction://hlinksldjump"/>
            </a:rPr>
            <a:t>3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3E099B7A-FD69-404E-AF14-A79A7E8EE045}" type="parTrans" cxnId="{A1880D3D-A65C-4B88-96EE-30E526AFD4A9}">
      <dgm:prSet/>
      <dgm:spPr/>
      <dgm:t>
        <a:bodyPr/>
        <a:lstStyle/>
        <a:p>
          <a:endParaRPr lang="ru-RU"/>
        </a:p>
      </dgm:t>
    </dgm:pt>
    <dgm:pt modelId="{0CEEFC71-491E-429E-98A7-BD032F99978A}" type="sibTrans" cxnId="{A1880D3D-A65C-4B88-96EE-30E526AFD4A9}">
      <dgm:prSet/>
      <dgm:spPr/>
      <dgm:t>
        <a:bodyPr/>
        <a:lstStyle/>
        <a:p>
          <a:endParaRPr lang="ru-RU"/>
        </a:p>
      </dgm:t>
    </dgm:pt>
    <dgm:pt modelId="{768A4A66-2D04-4CAF-B9CC-AE2BC0BD3BEA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D02E32E5-DB48-4B7C-BDD8-9D79FDB29531}" type="parTrans" cxnId="{73522ED8-E95B-4088-962F-5CCFA66365C4}">
      <dgm:prSet/>
      <dgm:spPr/>
      <dgm:t>
        <a:bodyPr/>
        <a:lstStyle/>
        <a:p>
          <a:endParaRPr lang="ru-RU"/>
        </a:p>
      </dgm:t>
    </dgm:pt>
    <dgm:pt modelId="{F8494E83-2265-49BE-9F1E-B7AA9E9FCDC2}" type="sibTrans" cxnId="{73522ED8-E95B-4088-962F-5CCFA66365C4}">
      <dgm:prSet/>
      <dgm:spPr/>
      <dgm:t>
        <a:bodyPr/>
        <a:lstStyle/>
        <a:p>
          <a:endParaRPr lang="ru-RU"/>
        </a:p>
      </dgm:t>
    </dgm:pt>
    <dgm:pt modelId="{8BD18E31-F16C-4A54-B5E0-B9EF58BECA5B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39DC2350-466C-479E-AC72-7A6719096932}" type="parTrans" cxnId="{D35CCB5A-D6AB-4386-B90A-FF867087A32A}">
      <dgm:prSet/>
      <dgm:spPr/>
      <dgm:t>
        <a:bodyPr/>
        <a:lstStyle/>
        <a:p>
          <a:endParaRPr lang="ru-RU"/>
        </a:p>
      </dgm:t>
    </dgm:pt>
    <dgm:pt modelId="{F42B492F-C887-49B2-AD0E-35D5917B289E}" type="sibTrans" cxnId="{D35CCB5A-D6AB-4386-B90A-FF867087A32A}">
      <dgm:prSet/>
      <dgm:spPr/>
      <dgm:t>
        <a:bodyPr/>
        <a:lstStyle/>
        <a:p>
          <a:endParaRPr lang="ru-RU"/>
        </a:p>
      </dgm:t>
    </dgm:pt>
    <dgm:pt modelId="{9D2377E1-1A85-4317-948B-0FFDCD725267}" type="pres">
      <dgm:prSet presAssocID="{6BD3C97F-E0A5-48F3-B03C-914774F53B7F}" presName="diagram" presStyleCnt="0">
        <dgm:presLayoutVars>
          <dgm:dir/>
          <dgm:resizeHandles val="exact"/>
        </dgm:presLayoutVars>
      </dgm:prSet>
      <dgm:spPr/>
    </dgm:pt>
    <dgm:pt modelId="{3E0B047C-5723-42C6-A6CF-4FCB424DD1F2}" type="pres">
      <dgm:prSet presAssocID="{0C90729E-C6BD-4B2E-8364-424EC858F48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7E9109-D7BF-4123-8469-D6805E7E2E66}" type="pres">
      <dgm:prSet presAssocID="{1AB0014F-4564-4963-A26C-0E2B804B178A}" presName="sibTrans" presStyleCnt="0"/>
      <dgm:spPr/>
    </dgm:pt>
    <dgm:pt modelId="{C09B247B-4F95-42A9-92DF-55B303BED433}" type="pres">
      <dgm:prSet presAssocID="{C844D211-EAF4-4120-A098-E29BEFFC41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8758C-DF50-48BC-B124-7A5FC5EB49C5}" type="pres">
      <dgm:prSet presAssocID="{62DF763A-E26F-4964-AD20-94809ED1E90A}" presName="sibTrans" presStyleCnt="0"/>
      <dgm:spPr/>
    </dgm:pt>
    <dgm:pt modelId="{F4BAA313-55A6-4615-ABF1-0EBD68429B9E}" type="pres">
      <dgm:prSet presAssocID="{4C4E032C-D8C3-46E1-A016-44404AF07F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EAE83F-E86E-4940-915A-8FC47532C301}" type="pres">
      <dgm:prSet presAssocID="{0CEEFC71-491E-429E-98A7-BD032F99978A}" presName="sibTrans" presStyleCnt="0"/>
      <dgm:spPr/>
    </dgm:pt>
    <dgm:pt modelId="{0484B7FA-7CDC-405D-BC1D-5B08ADF93F0E}" type="pres">
      <dgm:prSet presAssocID="{768A4A66-2D04-4CAF-B9CC-AE2BC0BD3B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D89D74-0AD4-4D3A-B47F-43C4363A6C2E}" type="pres">
      <dgm:prSet presAssocID="{F8494E83-2265-49BE-9F1E-B7AA9E9FCDC2}" presName="sibTrans" presStyleCnt="0"/>
      <dgm:spPr/>
    </dgm:pt>
    <dgm:pt modelId="{C0A40E2E-6B04-4C37-812F-4C567D3D56B7}" type="pres">
      <dgm:prSet presAssocID="{8BD18E31-F16C-4A54-B5E0-B9EF58BECA5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522ED8-E95B-4088-962F-5CCFA66365C4}" srcId="{6BD3C97F-E0A5-48F3-B03C-914774F53B7F}" destId="{768A4A66-2D04-4CAF-B9CC-AE2BC0BD3BEA}" srcOrd="3" destOrd="0" parTransId="{D02E32E5-DB48-4B7C-BDD8-9D79FDB29531}" sibTransId="{F8494E83-2265-49BE-9F1E-B7AA9E9FCDC2}"/>
    <dgm:cxn modelId="{0D0CF67D-0A24-4F07-AAD3-661BFBA82935}" type="presOf" srcId="{0C90729E-C6BD-4B2E-8364-424EC858F483}" destId="{3E0B047C-5723-42C6-A6CF-4FCB424DD1F2}" srcOrd="0" destOrd="0" presId="urn:microsoft.com/office/officeart/2005/8/layout/default"/>
    <dgm:cxn modelId="{5836FC0C-47E4-4AF9-B513-FDD9526158FD}" type="presOf" srcId="{C844D211-EAF4-4120-A098-E29BEFFC416E}" destId="{C09B247B-4F95-42A9-92DF-55B303BED433}" srcOrd="0" destOrd="0" presId="urn:microsoft.com/office/officeart/2005/8/layout/default"/>
    <dgm:cxn modelId="{0616EADE-4BA5-4427-BBB0-E7B3E1A039D0}" type="presOf" srcId="{768A4A66-2D04-4CAF-B9CC-AE2BC0BD3BEA}" destId="{0484B7FA-7CDC-405D-BC1D-5B08ADF93F0E}" srcOrd="0" destOrd="0" presId="urn:microsoft.com/office/officeart/2005/8/layout/default"/>
    <dgm:cxn modelId="{D0F9750A-D8F5-4314-9312-9F5BF73DC594}" type="presOf" srcId="{8BD18E31-F16C-4A54-B5E0-B9EF58BECA5B}" destId="{C0A40E2E-6B04-4C37-812F-4C567D3D56B7}" srcOrd="0" destOrd="0" presId="urn:microsoft.com/office/officeart/2005/8/layout/default"/>
    <dgm:cxn modelId="{A1880D3D-A65C-4B88-96EE-30E526AFD4A9}" srcId="{6BD3C97F-E0A5-48F3-B03C-914774F53B7F}" destId="{4C4E032C-D8C3-46E1-A016-44404AF07F21}" srcOrd="2" destOrd="0" parTransId="{3E099B7A-FD69-404E-AF14-A79A7E8EE045}" sibTransId="{0CEEFC71-491E-429E-98A7-BD032F99978A}"/>
    <dgm:cxn modelId="{5E389654-55CF-4A5E-B1E3-BB856EDEF21A}" srcId="{6BD3C97F-E0A5-48F3-B03C-914774F53B7F}" destId="{0C90729E-C6BD-4B2E-8364-424EC858F483}" srcOrd="0" destOrd="0" parTransId="{7CDD16AE-B0AF-4173-B0E8-9B164EC9169C}" sibTransId="{1AB0014F-4564-4963-A26C-0E2B804B178A}"/>
    <dgm:cxn modelId="{34A8E568-A529-491D-AA3E-819A108600B7}" type="presOf" srcId="{6BD3C97F-E0A5-48F3-B03C-914774F53B7F}" destId="{9D2377E1-1A85-4317-948B-0FFDCD725267}" srcOrd="0" destOrd="0" presId="urn:microsoft.com/office/officeart/2005/8/layout/default"/>
    <dgm:cxn modelId="{1687A9B6-5657-42AD-AF0C-8A4DCAD0E872}" type="presOf" srcId="{4C4E032C-D8C3-46E1-A016-44404AF07F21}" destId="{F4BAA313-55A6-4615-ABF1-0EBD68429B9E}" srcOrd="0" destOrd="0" presId="urn:microsoft.com/office/officeart/2005/8/layout/default"/>
    <dgm:cxn modelId="{94187115-EF89-42EE-A928-D01DB81EE0E8}" srcId="{6BD3C97F-E0A5-48F3-B03C-914774F53B7F}" destId="{C844D211-EAF4-4120-A098-E29BEFFC416E}" srcOrd="1" destOrd="0" parTransId="{44D96093-BB22-4E27-A627-EBC294F02815}" sibTransId="{62DF763A-E26F-4964-AD20-94809ED1E90A}"/>
    <dgm:cxn modelId="{D35CCB5A-D6AB-4386-B90A-FF867087A32A}" srcId="{6BD3C97F-E0A5-48F3-B03C-914774F53B7F}" destId="{8BD18E31-F16C-4A54-B5E0-B9EF58BECA5B}" srcOrd="4" destOrd="0" parTransId="{39DC2350-466C-479E-AC72-7A6719096932}" sibTransId="{F42B492F-C887-49B2-AD0E-35D5917B289E}"/>
    <dgm:cxn modelId="{BFAC15A8-2530-4672-8587-1B53780A69DD}" type="presParOf" srcId="{9D2377E1-1A85-4317-948B-0FFDCD725267}" destId="{3E0B047C-5723-42C6-A6CF-4FCB424DD1F2}" srcOrd="0" destOrd="0" presId="urn:microsoft.com/office/officeart/2005/8/layout/default"/>
    <dgm:cxn modelId="{6549A4CE-1355-4D0F-B877-7692CF7FDF6E}" type="presParOf" srcId="{9D2377E1-1A85-4317-948B-0FFDCD725267}" destId="{ED7E9109-D7BF-4123-8469-D6805E7E2E66}" srcOrd="1" destOrd="0" presId="urn:microsoft.com/office/officeart/2005/8/layout/default"/>
    <dgm:cxn modelId="{87033485-AFB2-4ED7-A87C-757FC030E595}" type="presParOf" srcId="{9D2377E1-1A85-4317-948B-0FFDCD725267}" destId="{C09B247B-4F95-42A9-92DF-55B303BED433}" srcOrd="2" destOrd="0" presId="urn:microsoft.com/office/officeart/2005/8/layout/default"/>
    <dgm:cxn modelId="{C91808AA-3629-4DDF-AE67-1CBC74336865}" type="presParOf" srcId="{9D2377E1-1A85-4317-948B-0FFDCD725267}" destId="{CC08758C-DF50-48BC-B124-7A5FC5EB49C5}" srcOrd="3" destOrd="0" presId="urn:microsoft.com/office/officeart/2005/8/layout/default"/>
    <dgm:cxn modelId="{62E30EB5-7C41-4D39-9465-6832D11BD982}" type="presParOf" srcId="{9D2377E1-1A85-4317-948B-0FFDCD725267}" destId="{F4BAA313-55A6-4615-ABF1-0EBD68429B9E}" srcOrd="4" destOrd="0" presId="urn:microsoft.com/office/officeart/2005/8/layout/default"/>
    <dgm:cxn modelId="{1255FEE9-95B5-4407-8BED-F2523C16C1C1}" type="presParOf" srcId="{9D2377E1-1A85-4317-948B-0FFDCD725267}" destId="{82EAE83F-E86E-4940-915A-8FC47532C301}" srcOrd="5" destOrd="0" presId="urn:microsoft.com/office/officeart/2005/8/layout/default"/>
    <dgm:cxn modelId="{6D14B3F6-D3DF-4CB7-9F30-122B9C7C221B}" type="presParOf" srcId="{9D2377E1-1A85-4317-948B-0FFDCD725267}" destId="{0484B7FA-7CDC-405D-BC1D-5B08ADF93F0E}" srcOrd="6" destOrd="0" presId="urn:microsoft.com/office/officeart/2005/8/layout/default"/>
    <dgm:cxn modelId="{3BA32761-1DA2-4FCD-823B-EC26F74E95B4}" type="presParOf" srcId="{9D2377E1-1A85-4317-948B-0FFDCD725267}" destId="{18D89D74-0AD4-4D3A-B47F-43C4363A6C2E}" srcOrd="7" destOrd="0" presId="urn:microsoft.com/office/officeart/2005/8/layout/default"/>
    <dgm:cxn modelId="{5BD9F187-96B0-48D8-A2DB-00AE3FE3BD2E}" type="presParOf" srcId="{9D2377E1-1A85-4317-948B-0FFDCD725267}" destId="{C0A40E2E-6B04-4C37-812F-4C567D3D56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70729F-2D86-478F-88C1-3C03390B48F1}" type="doc">
      <dgm:prSet loTypeId="urn:microsoft.com/office/officeart/2005/8/layout/defaul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9030BFE-8E30-4A03-AED2-C08915D1E8B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B006020-F057-4B11-A13E-4F247272EFD4}" type="parTrans" cxnId="{BE0E267E-D1A6-4396-9FBA-3FDDBFB34DA1}">
      <dgm:prSet/>
      <dgm:spPr/>
      <dgm:t>
        <a:bodyPr/>
        <a:lstStyle/>
        <a:p>
          <a:endParaRPr lang="ru-RU"/>
        </a:p>
      </dgm:t>
    </dgm:pt>
    <dgm:pt modelId="{4AD937ED-9E80-44AA-8FD3-8FD2459D5076}" type="sibTrans" cxnId="{BE0E267E-D1A6-4396-9FBA-3FDDBFB34DA1}">
      <dgm:prSet/>
      <dgm:spPr/>
      <dgm:t>
        <a:bodyPr/>
        <a:lstStyle/>
        <a:p>
          <a:endParaRPr lang="ru-RU"/>
        </a:p>
      </dgm:t>
    </dgm:pt>
    <dgm:pt modelId="{23F35D39-33A7-4E4B-93E4-49392E287F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2EFCE23A-6B2B-4BAF-91A3-997E2FD45374}" type="parTrans" cxnId="{2310A94B-DFF4-477C-8020-E7F0F55C8023}">
      <dgm:prSet/>
      <dgm:spPr/>
      <dgm:t>
        <a:bodyPr/>
        <a:lstStyle/>
        <a:p>
          <a:endParaRPr lang="ru-RU"/>
        </a:p>
      </dgm:t>
    </dgm:pt>
    <dgm:pt modelId="{76814C94-5B05-47C3-B9B9-43B0C581174E}" type="sibTrans" cxnId="{2310A94B-DFF4-477C-8020-E7F0F55C8023}">
      <dgm:prSet/>
      <dgm:spPr/>
      <dgm:t>
        <a:bodyPr/>
        <a:lstStyle/>
        <a:p>
          <a:endParaRPr lang="ru-RU"/>
        </a:p>
      </dgm:t>
    </dgm:pt>
    <dgm:pt modelId="{10583AA2-C332-405E-B954-AADBC8B02E2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87C6CD9A-033E-4786-AB77-684083CDAB67}" type="parTrans" cxnId="{7A9FAF4C-734C-4465-A648-4447955E39AA}">
      <dgm:prSet/>
      <dgm:spPr/>
      <dgm:t>
        <a:bodyPr/>
        <a:lstStyle/>
        <a:p>
          <a:endParaRPr lang="ru-RU"/>
        </a:p>
      </dgm:t>
    </dgm:pt>
    <dgm:pt modelId="{0A46E900-A333-4B85-A8DC-A4224B012F4C}" type="sibTrans" cxnId="{7A9FAF4C-734C-4465-A648-4447955E39AA}">
      <dgm:prSet/>
      <dgm:spPr/>
      <dgm:t>
        <a:bodyPr/>
        <a:lstStyle/>
        <a:p>
          <a:endParaRPr lang="ru-RU"/>
        </a:p>
      </dgm:t>
    </dgm:pt>
    <dgm:pt modelId="{E1B76EB1-E7D3-4729-A107-2BCC4A3304D0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5B1133BC-2ED2-4FC2-9FEC-8B739F4ABBD5}" type="parTrans" cxnId="{4E40A852-B0F9-4141-852B-E96C7E95D5F1}">
      <dgm:prSet/>
      <dgm:spPr/>
      <dgm:t>
        <a:bodyPr/>
        <a:lstStyle/>
        <a:p>
          <a:endParaRPr lang="ru-RU"/>
        </a:p>
      </dgm:t>
    </dgm:pt>
    <dgm:pt modelId="{81FD803E-63B8-4397-8FBB-FD4B1A656617}" type="sibTrans" cxnId="{4E40A852-B0F9-4141-852B-E96C7E95D5F1}">
      <dgm:prSet/>
      <dgm:spPr/>
      <dgm:t>
        <a:bodyPr/>
        <a:lstStyle/>
        <a:p>
          <a:endParaRPr lang="ru-RU"/>
        </a:p>
      </dgm:t>
    </dgm:pt>
    <dgm:pt modelId="{E34D258C-1A59-413E-B6B0-619755EB661F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 action="ppaction://hlinksldjump"/>
          </dgm14:cNvPr>
        </a:ext>
      </dgm:extLst>
    </dgm:pt>
    <dgm:pt modelId="{F0976D53-780F-477C-A172-A699AE7C0F68}" type="parTrans" cxnId="{964F4C05-4869-41B2-91A3-A5826E60C671}">
      <dgm:prSet/>
      <dgm:spPr/>
      <dgm:t>
        <a:bodyPr/>
        <a:lstStyle/>
        <a:p>
          <a:endParaRPr lang="ru-RU"/>
        </a:p>
      </dgm:t>
    </dgm:pt>
    <dgm:pt modelId="{A496E104-5A04-4794-B89F-00735B90BF4D}" type="sibTrans" cxnId="{964F4C05-4869-41B2-91A3-A5826E60C671}">
      <dgm:prSet/>
      <dgm:spPr/>
      <dgm:t>
        <a:bodyPr/>
        <a:lstStyle/>
        <a:p>
          <a:endParaRPr lang="ru-RU"/>
        </a:p>
      </dgm:t>
    </dgm:pt>
    <dgm:pt modelId="{B24182F3-B835-43DF-B124-306B1A940425}" type="pres">
      <dgm:prSet presAssocID="{3870729F-2D86-478F-88C1-3C03390B48F1}" presName="diagram" presStyleCnt="0">
        <dgm:presLayoutVars>
          <dgm:dir/>
          <dgm:resizeHandles val="exact"/>
        </dgm:presLayoutVars>
      </dgm:prSet>
      <dgm:spPr/>
    </dgm:pt>
    <dgm:pt modelId="{3EBAD836-D057-4219-B1B8-ED07EC512355}" type="pres">
      <dgm:prSet presAssocID="{39030BFE-8E30-4A03-AED2-C08915D1E8B6}" presName="node" presStyleLbl="node1" presStyleIdx="0" presStyleCnt="5">
        <dgm:presLayoutVars>
          <dgm:bulletEnabled val="1"/>
        </dgm:presLayoutVars>
      </dgm:prSet>
      <dgm:spPr/>
    </dgm:pt>
    <dgm:pt modelId="{F005C30D-05D3-4BC0-BB2C-1050AD6F0C74}" type="pres">
      <dgm:prSet presAssocID="{4AD937ED-9E80-44AA-8FD3-8FD2459D5076}" presName="sibTrans" presStyleCnt="0"/>
      <dgm:spPr/>
    </dgm:pt>
    <dgm:pt modelId="{58F43112-9982-4392-8741-9DFBDBE0F3BF}" type="pres">
      <dgm:prSet presAssocID="{23F35D39-33A7-4E4B-93E4-49392E287FF4}" presName="node" presStyleLbl="node1" presStyleIdx="1" presStyleCnt="5">
        <dgm:presLayoutVars>
          <dgm:bulletEnabled val="1"/>
        </dgm:presLayoutVars>
      </dgm:prSet>
      <dgm:spPr/>
    </dgm:pt>
    <dgm:pt modelId="{E75E6030-DCCF-4059-8681-A108F077A767}" type="pres">
      <dgm:prSet presAssocID="{76814C94-5B05-47C3-B9B9-43B0C581174E}" presName="sibTrans" presStyleCnt="0"/>
      <dgm:spPr/>
    </dgm:pt>
    <dgm:pt modelId="{31A31D9B-4224-47C2-A8F0-0140CB172550}" type="pres">
      <dgm:prSet presAssocID="{10583AA2-C332-405E-B954-AADBC8B02E25}" presName="node" presStyleLbl="node1" presStyleIdx="2" presStyleCnt="5">
        <dgm:presLayoutVars>
          <dgm:bulletEnabled val="1"/>
        </dgm:presLayoutVars>
      </dgm:prSet>
      <dgm:spPr/>
    </dgm:pt>
    <dgm:pt modelId="{17958E82-417D-4F86-A3B3-9538E43F51E3}" type="pres">
      <dgm:prSet presAssocID="{0A46E900-A333-4B85-A8DC-A4224B012F4C}" presName="sibTrans" presStyleCnt="0"/>
      <dgm:spPr/>
    </dgm:pt>
    <dgm:pt modelId="{A180D418-29F8-4C0E-977E-9C6A56AE6F36}" type="pres">
      <dgm:prSet presAssocID="{E1B76EB1-E7D3-4729-A107-2BCC4A3304D0}" presName="node" presStyleLbl="node1" presStyleIdx="3" presStyleCnt="5">
        <dgm:presLayoutVars>
          <dgm:bulletEnabled val="1"/>
        </dgm:presLayoutVars>
      </dgm:prSet>
      <dgm:spPr/>
    </dgm:pt>
    <dgm:pt modelId="{7DAEBAFD-CDB1-4E7B-9EB1-2E2144547A6B}" type="pres">
      <dgm:prSet presAssocID="{81FD803E-63B8-4397-8FBB-FD4B1A656617}" presName="sibTrans" presStyleCnt="0"/>
      <dgm:spPr/>
    </dgm:pt>
    <dgm:pt modelId="{045FD36E-1FAA-490D-B9FA-C741C4D19CD2}" type="pres">
      <dgm:prSet presAssocID="{E34D258C-1A59-413E-B6B0-619755EB661F}" presName="node" presStyleLbl="node1" presStyleIdx="4" presStyleCnt="5">
        <dgm:presLayoutVars>
          <dgm:bulletEnabled val="1"/>
        </dgm:presLayoutVars>
      </dgm:prSet>
      <dgm:spPr/>
    </dgm:pt>
  </dgm:ptLst>
  <dgm:cxnLst>
    <dgm:cxn modelId="{964F4C05-4869-41B2-91A3-A5826E60C671}" srcId="{3870729F-2D86-478F-88C1-3C03390B48F1}" destId="{E34D258C-1A59-413E-B6B0-619755EB661F}" srcOrd="4" destOrd="0" parTransId="{F0976D53-780F-477C-A172-A699AE7C0F68}" sibTransId="{A496E104-5A04-4794-B89F-00735B90BF4D}"/>
    <dgm:cxn modelId="{BE0E267E-D1A6-4396-9FBA-3FDDBFB34DA1}" srcId="{3870729F-2D86-478F-88C1-3C03390B48F1}" destId="{39030BFE-8E30-4A03-AED2-C08915D1E8B6}" srcOrd="0" destOrd="0" parTransId="{FB006020-F057-4B11-A13E-4F247272EFD4}" sibTransId="{4AD937ED-9E80-44AA-8FD3-8FD2459D5076}"/>
    <dgm:cxn modelId="{20E86911-B7EC-4D6F-A36A-5BF265864C31}" type="presOf" srcId="{E1B76EB1-E7D3-4729-A107-2BCC4A3304D0}" destId="{A180D418-29F8-4C0E-977E-9C6A56AE6F36}" srcOrd="0" destOrd="0" presId="urn:microsoft.com/office/officeart/2005/8/layout/default"/>
    <dgm:cxn modelId="{AB07C56E-EAD5-4692-8D52-48F0DF161F41}" type="presOf" srcId="{10583AA2-C332-405E-B954-AADBC8B02E25}" destId="{31A31D9B-4224-47C2-A8F0-0140CB172550}" srcOrd="0" destOrd="0" presId="urn:microsoft.com/office/officeart/2005/8/layout/default"/>
    <dgm:cxn modelId="{6963EE1D-63A4-4C36-A82F-CF2F4393E1CE}" type="presOf" srcId="{39030BFE-8E30-4A03-AED2-C08915D1E8B6}" destId="{3EBAD836-D057-4219-B1B8-ED07EC512355}" srcOrd="0" destOrd="0" presId="urn:microsoft.com/office/officeart/2005/8/layout/default"/>
    <dgm:cxn modelId="{BD644B49-6940-47F9-8EE7-37FAA7707107}" type="presOf" srcId="{23F35D39-33A7-4E4B-93E4-49392E287FF4}" destId="{58F43112-9982-4392-8741-9DFBDBE0F3BF}" srcOrd="0" destOrd="0" presId="urn:microsoft.com/office/officeart/2005/8/layout/default"/>
    <dgm:cxn modelId="{4E40A852-B0F9-4141-852B-E96C7E95D5F1}" srcId="{3870729F-2D86-478F-88C1-3C03390B48F1}" destId="{E1B76EB1-E7D3-4729-A107-2BCC4A3304D0}" srcOrd="3" destOrd="0" parTransId="{5B1133BC-2ED2-4FC2-9FEC-8B739F4ABBD5}" sibTransId="{81FD803E-63B8-4397-8FBB-FD4B1A656617}"/>
    <dgm:cxn modelId="{A911A101-E48C-411E-AA88-3A5CAED582FA}" type="presOf" srcId="{3870729F-2D86-478F-88C1-3C03390B48F1}" destId="{B24182F3-B835-43DF-B124-306B1A940425}" srcOrd="0" destOrd="0" presId="urn:microsoft.com/office/officeart/2005/8/layout/default"/>
    <dgm:cxn modelId="{7A9FAF4C-734C-4465-A648-4447955E39AA}" srcId="{3870729F-2D86-478F-88C1-3C03390B48F1}" destId="{10583AA2-C332-405E-B954-AADBC8B02E25}" srcOrd="2" destOrd="0" parTransId="{87C6CD9A-033E-4786-AB77-684083CDAB67}" sibTransId="{0A46E900-A333-4B85-A8DC-A4224B012F4C}"/>
    <dgm:cxn modelId="{C4E2BEAD-12DF-40E7-94F4-72993FC02EAA}" type="presOf" srcId="{E34D258C-1A59-413E-B6B0-619755EB661F}" destId="{045FD36E-1FAA-490D-B9FA-C741C4D19CD2}" srcOrd="0" destOrd="0" presId="urn:microsoft.com/office/officeart/2005/8/layout/default"/>
    <dgm:cxn modelId="{2310A94B-DFF4-477C-8020-E7F0F55C8023}" srcId="{3870729F-2D86-478F-88C1-3C03390B48F1}" destId="{23F35D39-33A7-4E4B-93E4-49392E287FF4}" srcOrd="1" destOrd="0" parTransId="{2EFCE23A-6B2B-4BAF-91A3-997E2FD45374}" sibTransId="{76814C94-5B05-47C3-B9B9-43B0C581174E}"/>
    <dgm:cxn modelId="{61D05F10-EAEC-4DEB-B3C1-77E4CF67AF80}" type="presParOf" srcId="{B24182F3-B835-43DF-B124-306B1A940425}" destId="{3EBAD836-D057-4219-B1B8-ED07EC512355}" srcOrd="0" destOrd="0" presId="urn:microsoft.com/office/officeart/2005/8/layout/default"/>
    <dgm:cxn modelId="{F42FF941-E0BE-4664-BDD8-4BCE02F6184F}" type="presParOf" srcId="{B24182F3-B835-43DF-B124-306B1A940425}" destId="{F005C30D-05D3-4BC0-BB2C-1050AD6F0C74}" srcOrd="1" destOrd="0" presId="urn:microsoft.com/office/officeart/2005/8/layout/default"/>
    <dgm:cxn modelId="{5DFA7AB4-2617-47D8-B3ED-55836005FC9A}" type="presParOf" srcId="{B24182F3-B835-43DF-B124-306B1A940425}" destId="{58F43112-9982-4392-8741-9DFBDBE0F3BF}" srcOrd="2" destOrd="0" presId="urn:microsoft.com/office/officeart/2005/8/layout/default"/>
    <dgm:cxn modelId="{E324AF3B-F68F-498F-8241-FD72ADCFBC4F}" type="presParOf" srcId="{B24182F3-B835-43DF-B124-306B1A940425}" destId="{E75E6030-DCCF-4059-8681-A108F077A767}" srcOrd="3" destOrd="0" presId="urn:microsoft.com/office/officeart/2005/8/layout/default"/>
    <dgm:cxn modelId="{BCD18A19-AACE-4A73-AF5E-C5FBB9EF9DC9}" type="presParOf" srcId="{B24182F3-B835-43DF-B124-306B1A940425}" destId="{31A31D9B-4224-47C2-A8F0-0140CB172550}" srcOrd="4" destOrd="0" presId="urn:microsoft.com/office/officeart/2005/8/layout/default"/>
    <dgm:cxn modelId="{DD58FF46-45BA-4497-8C3B-336ECBDE305B}" type="presParOf" srcId="{B24182F3-B835-43DF-B124-306B1A940425}" destId="{17958E82-417D-4F86-A3B3-9538E43F51E3}" srcOrd="5" destOrd="0" presId="urn:microsoft.com/office/officeart/2005/8/layout/default"/>
    <dgm:cxn modelId="{71187B64-ADD3-4662-A5A6-F74B30571926}" type="presParOf" srcId="{B24182F3-B835-43DF-B124-306B1A940425}" destId="{A180D418-29F8-4C0E-977E-9C6A56AE6F36}" srcOrd="6" destOrd="0" presId="urn:microsoft.com/office/officeart/2005/8/layout/default"/>
    <dgm:cxn modelId="{E20ACBFF-67CC-411E-A74E-81B616216CFA}" type="presParOf" srcId="{B24182F3-B835-43DF-B124-306B1A940425}" destId="{7DAEBAFD-CDB1-4E7B-9EB1-2E2144547A6B}" srcOrd="7" destOrd="0" presId="urn:microsoft.com/office/officeart/2005/8/layout/default"/>
    <dgm:cxn modelId="{4EB58192-D433-4E44-B258-5018CA2419AE}" type="presParOf" srcId="{B24182F3-B835-43DF-B124-306B1A940425}" destId="{045FD36E-1FAA-490D-B9FA-C741C4D19CD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E6287-FB21-418C-91AC-28632C410749}">
      <dsp:nvSpPr>
        <dsp:cNvPr id="0" name=""/>
        <dsp:cNvSpPr/>
      </dsp:nvSpPr>
      <dsp:spPr>
        <a:xfrm>
          <a:off x="0" y="682722"/>
          <a:ext cx="3532909" cy="2119745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Что за зверь</a:t>
          </a:r>
          <a:endParaRPr lang="ru-RU" sz="36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0" y="682722"/>
        <a:ext cx="3532909" cy="2119745"/>
      </dsp:txXfrm>
    </dsp:sp>
    <dsp:sp modelId="{F18847B8-A3F7-4088-8A2F-1E01D5833FD0}">
      <dsp:nvSpPr>
        <dsp:cNvPr id="0" name=""/>
        <dsp:cNvSpPr/>
      </dsp:nvSpPr>
      <dsp:spPr>
        <a:xfrm>
          <a:off x="3886199" y="682722"/>
          <a:ext cx="3532909" cy="2119745"/>
        </a:xfrm>
        <a:prstGeom prst="rect">
          <a:avLst/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"/>
            </a:rPr>
            <a:t>Что</a:t>
          </a: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"/>
            </a:rPr>
            <a:t>нарисовано</a:t>
          </a: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</a:t>
          </a: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"/>
            </a:rPr>
            <a:t>на</a:t>
          </a: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твоем рисунке</a:t>
          </a:r>
          <a:endParaRPr lang="ru-RU" sz="36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3886199" y="682722"/>
        <a:ext cx="3532909" cy="2119745"/>
      </dsp:txXfrm>
    </dsp:sp>
    <dsp:sp modelId="{B6B6FAA9-AAE8-412C-84E2-860A7BB3AE64}">
      <dsp:nvSpPr>
        <dsp:cNvPr id="0" name=""/>
        <dsp:cNvSpPr/>
      </dsp:nvSpPr>
      <dsp:spPr>
        <a:xfrm>
          <a:off x="7772399" y="682722"/>
          <a:ext cx="3532909" cy="211974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Дорисуй картину</a:t>
          </a:r>
          <a:endParaRPr lang="ru-RU" sz="36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7772399" y="682722"/>
        <a:ext cx="3532909" cy="2119745"/>
      </dsp:txXfrm>
    </dsp:sp>
    <dsp:sp modelId="{CA384D9D-8AB4-428E-B782-5BA2450B0BC8}">
      <dsp:nvSpPr>
        <dsp:cNvPr id="0" name=""/>
        <dsp:cNvSpPr/>
      </dsp:nvSpPr>
      <dsp:spPr>
        <a:xfrm>
          <a:off x="0" y="3155758"/>
          <a:ext cx="3532909" cy="211974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0" kern="1200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"/>
            </a:rPr>
            <a:t>Придумай</a:t>
          </a:r>
          <a:r>
            <a:rPr lang="ru-RU" sz="3600" b="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и нарисуй </a:t>
          </a:r>
          <a:r>
            <a:rPr lang="ru-RU" sz="3600" b="0" kern="1200" dirty="0" err="1" smtClean="0">
              <a:solidFill>
                <a:srgbClr val="002060"/>
              </a:solidFill>
              <a:latin typeface="Comic Sans MS" panose="030F0702030302020204" pitchFamily="66" charset="0"/>
            </a:rPr>
            <a:t>друдл</a:t>
          </a:r>
          <a:endParaRPr lang="ru-RU" sz="3600" b="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0" y="3155758"/>
        <a:ext cx="3532909" cy="2119745"/>
      </dsp:txXfrm>
    </dsp:sp>
    <dsp:sp modelId="{432A5408-E1C4-4724-9A30-D1CC04CE5CAD}">
      <dsp:nvSpPr>
        <dsp:cNvPr id="0" name=""/>
        <dsp:cNvSpPr/>
      </dsp:nvSpPr>
      <dsp:spPr>
        <a:xfrm>
          <a:off x="3886199" y="3155758"/>
          <a:ext cx="3532909" cy="21197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  <a:hlinkClick xmlns:r="http://schemas.openxmlformats.org/officeDocument/2006/relationships" r:id=""/>
            </a:rPr>
            <a:t>Я</a:t>
          </a:r>
          <a:r>
            <a:rPr lang="ru-RU" sz="3600" kern="1200" dirty="0" smtClean="0">
              <a:solidFill>
                <a:srgbClr val="002060"/>
              </a:solidFill>
              <a:latin typeface="Comic Sans MS" panose="030F0702030302020204" pitchFamily="66" charset="0"/>
            </a:rPr>
            <a:t> вижу необычное в обычном</a:t>
          </a:r>
          <a:endParaRPr lang="ru-RU" sz="3600" kern="1200" dirty="0">
            <a:solidFill>
              <a:srgbClr val="002060"/>
            </a:solidFill>
            <a:latin typeface="Comic Sans MS" panose="030F0702030302020204" pitchFamily="66" charset="0"/>
          </a:endParaRPr>
        </a:p>
      </dsp:txBody>
      <dsp:txXfrm>
        <a:off x="3886199" y="3155758"/>
        <a:ext cx="3532909" cy="2119745"/>
      </dsp:txXfrm>
    </dsp:sp>
    <dsp:sp modelId="{C221E5FF-EB05-48BA-8394-424758C7D4B1}">
      <dsp:nvSpPr>
        <dsp:cNvPr id="0" name=""/>
        <dsp:cNvSpPr/>
      </dsp:nvSpPr>
      <dsp:spPr>
        <a:xfrm>
          <a:off x="7772399" y="3155758"/>
          <a:ext cx="3532909" cy="21197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Составь рассказ</a:t>
          </a:r>
          <a:endParaRPr lang="ru-RU" sz="3600" kern="1200" dirty="0"/>
        </a:p>
      </dsp:txBody>
      <dsp:txXfrm>
        <a:off x="7772399" y="3155758"/>
        <a:ext cx="3532909" cy="2119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ECE0F-E181-406A-988F-15CC0A70C833}">
      <dsp:nvSpPr>
        <dsp:cNvPr id="0" name=""/>
        <dsp:cNvSpPr/>
      </dsp:nvSpPr>
      <dsp:spPr>
        <a:xfrm>
          <a:off x="0" y="791922"/>
          <a:ext cx="2949863" cy="17699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2"/>
              </a:solidFill>
            </a:rPr>
            <a:t>1</a:t>
          </a:r>
          <a:endParaRPr lang="ru-RU" sz="6500" kern="1200" dirty="0">
            <a:solidFill>
              <a:schemeClr val="accent2"/>
            </a:solidFill>
          </a:endParaRPr>
        </a:p>
      </dsp:txBody>
      <dsp:txXfrm>
        <a:off x="0" y="791922"/>
        <a:ext cx="2949863" cy="1769918"/>
      </dsp:txXfrm>
    </dsp:sp>
    <dsp:sp modelId="{92C2A02F-B249-45D9-82BC-3878FA3A774C}">
      <dsp:nvSpPr>
        <dsp:cNvPr id="0" name=""/>
        <dsp:cNvSpPr/>
      </dsp:nvSpPr>
      <dsp:spPr>
        <a:xfrm>
          <a:off x="3244850" y="791922"/>
          <a:ext cx="2949863" cy="176991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3"/>
              </a:solidFill>
            </a:rPr>
            <a:t>2</a:t>
          </a:r>
          <a:endParaRPr lang="ru-RU" sz="6500" kern="1200" dirty="0">
            <a:solidFill>
              <a:schemeClr val="accent3"/>
            </a:solidFill>
          </a:endParaRPr>
        </a:p>
      </dsp:txBody>
      <dsp:txXfrm>
        <a:off x="3244850" y="791922"/>
        <a:ext cx="2949863" cy="1769918"/>
      </dsp:txXfrm>
    </dsp:sp>
    <dsp:sp modelId="{E8605665-9354-46B0-B3AB-715782CB800B}">
      <dsp:nvSpPr>
        <dsp:cNvPr id="0" name=""/>
        <dsp:cNvSpPr/>
      </dsp:nvSpPr>
      <dsp:spPr>
        <a:xfrm>
          <a:off x="6489700" y="791922"/>
          <a:ext cx="2949863" cy="176991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4"/>
              </a:solidFill>
            </a:rPr>
            <a:t>3</a:t>
          </a:r>
          <a:endParaRPr lang="ru-RU" sz="6500" kern="1200" dirty="0">
            <a:solidFill>
              <a:schemeClr val="accent4"/>
            </a:solidFill>
          </a:endParaRPr>
        </a:p>
      </dsp:txBody>
      <dsp:txXfrm>
        <a:off x="6489700" y="791922"/>
        <a:ext cx="2949863" cy="1769918"/>
      </dsp:txXfrm>
    </dsp:sp>
    <dsp:sp modelId="{DD5D7EEA-70D4-491C-A5F3-40EE041D3652}">
      <dsp:nvSpPr>
        <dsp:cNvPr id="0" name=""/>
        <dsp:cNvSpPr/>
      </dsp:nvSpPr>
      <dsp:spPr>
        <a:xfrm>
          <a:off x="1622425" y="2856826"/>
          <a:ext cx="2949863" cy="176991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5"/>
              </a:solidFill>
            </a:rPr>
            <a:t>4</a:t>
          </a:r>
          <a:endParaRPr lang="ru-RU" sz="6500" kern="1200" dirty="0">
            <a:solidFill>
              <a:schemeClr val="accent5"/>
            </a:solidFill>
          </a:endParaRPr>
        </a:p>
      </dsp:txBody>
      <dsp:txXfrm>
        <a:off x="1622425" y="2856826"/>
        <a:ext cx="2949863" cy="1769918"/>
      </dsp:txXfrm>
    </dsp:sp>
    <dsp:sp modelId="{E0512C7B-D471-49E1-AB6A-007658A85D91}">
      <dsp:nvSpPr>
        <dsp:cNvPr id="0" name=""/>
        <dsp:cNvSpPr/>
      </dsp:nvSpPr>
      <dsp:spPr>
        <a:xfrm>
          <a:off x="4867275" y="2856826"/>
          <a:ext cx="2949863" cy="176991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solidFill>
                <a:schemeClr val="accent6"/>
              </a:solidFill>
            </a:rPr>
            <a:t>5</a:t>
          </a:r>
          <a:endParaRPr lang="ru-RU" sz="6500" kern="1200" dirty="0">
            <a:solidFill>
              <a:schemeClr val="accent6"/>
            </a:solidFill>
          </a:endParaRPr>
        </a:p>
      </dsp:txBody>
      <dsp:txXfrm>
        <a:off x="4867275" y="2856826"/>
        <a:ext cx="2949863" cy="17699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0B047C-5723-42C6-A6CF-4FCB424DD1F2}">
      <dsp:nvSpPr>
        <dsp:cNvPr id="0" name=""/>
        <dsp:cNvSpPr/>
      </dsp:nvSpPr>
      <dsp:spPr>
        <a:xfrm>
          <a:off x="0" y="645583"/>
          <a:ext cx="3174999" cy="190499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0" y="645583"/>
        <a:ext cx="3174999" cy="1904999"/>
      </dsp:txXfrm>
    </dsp:sp>
    <dsp:sp modelId="{C09B247B-4F95-42A9-92DF-55B303BED433}">
      <dsp:nvSpPr>
        <dsp:cNvPr id="0" name=""/>
        <dsp:cNvSpPr/>
      </dsp:nvSpPr>
      <dsp:spPr>
        <a:xfrm>
          <a:off x="3492500" y="645583"/>
          <a:ext cx="3174999" cy="190499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3492500" y="645583"/>
        <a:ext cx="3174999" cy="1904999"/>
      </dsp:txXfrm>
    </dsp:sp>
    <dsp:sp modelId="{F4BAA313-55A6-4615-ABF1-0EBD68429B9E}">
      <dsp:nvSpPr>
        <dsp:cNvPr id="0" name=""/>
        <dsp:cNvSpPr/>
      </dsp:nvSpPr>
      <dsp:spPr>
        <a:xfrm>
          <a:off x="6985000" y="645583"/>
          <a:ext cx="3174999" cy="1904999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>
              <a:hlinkClick xmlns:r="http://schemas.openxmlformats.org/officeDocument/2006/relationships" r:id=""/>
            </a:rPr>
            <a:t>3</a:t>
          </a:r>
          <a:endParaRPr lang="ru-RU" sz="6500" kern="1200" dirty="0"/>
        </a:p>
      </dsp:txBody>
      <dsp:txXfrm>
        <a:off x="6985000" y="645583"/>
        <a:ext cx="3174999" cy="1904999"/>
      </dsp:txXfrm>
    </dsp:sp>
    <dsp:sp modelId="{0484B7FA-7CDC-405D-BC1D-5B08ADF93F0E}">
      <dsp:nvSpPr>
        <dsp:cNvPr id="0" name=""/>
        <dsp:cNvSpPr/>
      </dsp:nvSpPr>
      <dsp:spPr>
        <a:xfrm>
          <a:off x="1746250" y="2868083"/>
          <a:ext cx="3174999" cy="1904999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</a:t>
          </a:r>
          <a:endParaRPr lang="ru-RU" sz="6500" kern="1200" dirty="0"/>
        </a:p>
      </dsp:txBody>
      <dsp:txXfrm>
        <a:off x="1746250" y="2868083"/>
        <a:ext cx="3174999" cy="1904999"/>
      </dsp:txXfrm>
    </dsp:sp>
    <dsp:sp modelId="{C0A40E2E-6B04-4C37-812F-4C567D3D56B7}">
      <dsp:nvSpPr>
        <dsp:cNvPr id="0" name=""/>
        <dsp:cNvSpPr/>
      </dsp:nvSpPr>
      <dsp:spPr>
        <a:xfrm>
          <a:off x="5238750" y="2868083"/>
          <a:ext cx="3174999" cy="1904999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5</a:t>
          </a:r>
          <a:endParaRPr lang="ru-RU" sz="6500" kern="1200" dirty="0"/>
        </a:p>
      </dsp:txBody>
      <dsp:txXfrm>
        <a:off x="5238750" y="2868083"/>
        <a:ext cx="3174999" cy="19049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AD836-D057-4219-B1B8-ED07EC512355}">
      <dsp:nvSpPr>
        <dsp:cNvPr id="0" name=""/>
        <dsp:cNvSpPr/>
      </dsp:nvSpPr>
      <dsp:spPr>
        <a:xfrm>
          <a:off x="0" y="760965"/>
          <a:ext cx="2997488" cy="179849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1</a:t>
          </a:r>
          <a:endParaRPr lang="ru-RU" sz="6500" kern="1200" dirty="0"/>
        </a:p>
      </dsp:txBody>
      <dsp:txXfrm>
        <a:off x="0" y="760965"/>
        <a:ext cx="2997488" cy="1798493"/>
      </dsp:txXfrm>
    </dsp:sp>
    <dsp:sp modelId="{58F43112-9982-4392-8741-9DFBDBE0F3BF}">
      <dsp:nvSpPr>
        <dsp:cNvPr id="0" name=""/>
        <dsp:cNvSpPr/>
      </dsp:nvSpPr>
      <dsp:spPr>
        <a:xfrm>
          <a:off x="3297237" y="760965"/>
          <a:ext cx="2997488" cy="179849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2</a:t>
          </a:r>
          <a:endParaRPr lang="ru-RU" sz="6500" kern="1200" dirty="0"/>
        </a:p>
      </dsp:txBody>
      <dsp:txXfrm>
        <a:off x="3297237" y="760965"/>
        <a:ext cx="2997488" cy="1798493"/>
      </dsp:txXfrm>
    </dsp:sp>
    <dsp:sp modelId="{31A31D9B-4224-47C2-A8F0-0140CB172550}">
      <dsp:nvSpPr>
        <dsp:cNvPr id="0" name=""/>
        <dsp:cNvSpPr/>
      </dsp:nvSpPr>
      <dsp:spPr>
        <a:xfrm>
          <a:off x="6594475" y="760965"/>
          <a:ext cx="2997488" cy="179849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3</a:t>
          </a:r>
          <a:endParaRPr lang="ru-RU" sz="6500" kern="1200" dirty="0"/>
        </a:p>
      </dsp:txBody>
      <dsp:txXfrm>
        <a:off x="6594475" y="760965"/>
        <a:ext cx="2997488" cy="1798493"/>
      </dsp:txXfrm>
    </dsp:sp>
    <dsp:sp modelId="{A180D418-29F8-4C0E-977E-9C6A56AE6F36}">
      <dsp:nvSpPr>
        <dsp:cNvPr id="0" name=""/>
        <dsp:cNvSpPr/>
      </dsp:nvSpPr>
      <dsp:spPr>
        <a:xfrm>
          <a:off x="1648618" y="2859207"/>
          <a:ext cx="2997488" cy="179849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4</a:t>
          </a:r>
          <a:endParaRPr lang="ru-RU" sz="6500" kern="1200" dirty="0"/>
        </a:p>
      </dsp:txBody>
      <dsp:txXfrm>
        <a:off x="1648618" y="2859207"/>
        <a:ext cx="2997488" cy="1798493"/>
      </dsp:txXfrm>
    </dsp:sp>
    <dsp:sp modelId="{045FD36E-1FAA-490D-B9FA-C741C4D19CD2}">
      <dsp:nvSpPr>
        <dsp:cNvPr id="0" name=""/>
        <dsp:cNvSpPr/>
      </dsp:nvSpPr>
      <dsp:spPr>
        <a:xfrm>
          <a:off x="4945856" y="2859207"/>
          <a:ext cx="2997488" cy="179849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5</a:t>
          </a:r>
          <a:endParaRPr lang="ru-RU" sz="6500" kern="1200" dirty="0"/>
        </a:p>
      </dsp:txBody>
      <dsp:txXfrm>
        <a:off x="4945856" y="2859207"/>
        <a:ext cx="2997488" cy="17984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92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5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55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716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94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764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58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23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22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337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48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D7D84-0B5E-4019-BE7C-81ADC1A5F683}" type="datetimeFigureOut">
              <a:rPr lang="ru-RU" smtClean="0"/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9FF2B-666A-4233-9D82-942AC4104C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69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07240" cy="6858000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245309382"/>
              </p:ext>
            </p:extLst>
          </p:nvPr>
        </p:nvGraphicFramePr>
        <p:xfrm>
          <a:off x="471055" y="719665"/>
          <a:ext cx="11305309" cy="5958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39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1" r="2636" b="2507"/>
          <a:stretch/>
        </p:blipFill>
        <p:spPr>
          <a:xfrm>
            <a:off x="1995056" y="554181"/>
            <a:ext cx="7675418" cy="533400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45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8" t="5410" r="9490" b="235"/>
          <a:stretch/>
        </p:blipFill>
        <p:spPr>
          <a:xfrm>
            <a:off x="3075709" y="423849"/>
            <a:ext cx="5777345" cy="601030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99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576922"/>
            <a:ext cx="7592291" cy="570415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3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374650"/>
            <a:ext cx="6286500" cy="6108700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9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32" y="1310986"/>
            <a:ext cx="7621530" cy="348268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1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1332498"/>
            <a:ext cx="676101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0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Нарисуй </a:t>
            </a:r>
            <a:r>
              <a:rPr lang="ru-RU" sz="6600" b="0" i="0" dirty="0" err="1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друдл</a:t>
            </a:r>
            <a:r>
              <a:rPr lang="ru-RU" sz="6600" b="0" i="0" dirty="0" smtClean="0">
                <a:solidFill>
                  <a:srgbClr val="002060"/>
                </a:solidFill>
                <a:effectLst/>
                <a:latin typeface="Comic Sans MS" panose="030F0702030302020204" pitchFamily="66" charset="0"/>
              </a:rPr>
              <a:t> и придумай название, но в слух не говори. </a:t>
            </a:r>
            <a:endParaRPr lang="ru-RU" sz="66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84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685859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95014127"/>
              </p:ext>
            </p:extLst>
          </p:nvPr>
        </p:nvGraphicFramePr>
        <p:xfrm>
          <a:off x="1408546" y="719963"/>
          <a:ext cx="95919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065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309" y="491409"/>
            <a:ext cx="5980079" cy="5875776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53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525355"/>
            <a:ext cx="6234544" cy="596639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3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" r="5900"/>
          <a:stretch/>
        </p:blipFill>
        <p:spPr>
          <a:xfrm>
            <a:off x="2909454" y="412793"/>
            <a:ext cx="5763491" cy="6033008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007987673"/>
              </p:ext>
            </p:extLst>
          </p:nvPr>
        </p:nvGraphicFramePr>
        <p:xfrm>
          <a:off x="1020618" y="331739"/>
          <a:ext cx="943956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871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43" y="0"/>
            <a:ext cx="12217443" cy="6858594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19" y="726565"/>
            <a:ext cx="6220691" cy="555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 r="3079"/>
          <a:stretch/>
        </p:blipFill>
        <p:spPr>
          <a:xfrm>
            <a:off x="2909454" y="197461"/>
            <a:ext cx="6373090" cy="6463077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30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90" y="573809"/>
            <a:ext cx="2311400" cy="2413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2" y="624609"/>
            <a:ext cx="2222500" cy="236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90" y="599209"/>
            <a:ext cx="2438400" cy="2336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91" y="3607394"/>
            <a:ext cx="2557376" cy="25301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038" y="3607394"/>
            <a:ext cx="2608084" cy="2433942"/>
          </a:xfrm>
          <a:prstGeom prst="rect">
            <a:avLst/>
          </a:prstGeom>
        </p:spPr>
      </p:pic>
      <p:pic>
        <p:nvPicPr>
          <p:cNvPr id="10" name="Рисунок 9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-167" r="1961" b="5167"/>
          <a:stretch/>
        </p:blipFill>
        <p:spPr>
          <a:xfrm>
            <a:off x="2189018" y="838200"/>
            <a:ext cx="7467600" cy="5181600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9931618" y="5541818"/>
            <a:ext cx="1995055" cy="955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Назад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3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73" y="-297"/>
            <a:ext cx="12211346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72" y="242601"/>
            <a:ext cx="6262255" cy="6130417"/>
          </a:xfrm>
          <a:prstGeom prst="rect">
            <a:avLst/>
          </a:prstGeom>
        </p:spPr>
      </p:pic>
      <p:sp>
        <p:nvSpPr>
          <p:cNvPr id="4" name="Скругленный прямоугольник 3">
            <a:hlinkClick r:id="rId4" action="ppaction://hlinksldjump"/>
          </p:cNvPr>
          <p:cNvSpPr/>
          <p:nvPr/>
        </p:nvSpPr>
        <p:spPr>
          <a:xfrm>
            <a:off x="9931618" y="5541818"/>
            <a:ext cx="1995055" cy="95596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Назад</a:t>
            </a:r>
            <a:endParaRPr lang="ru-RU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15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9" b="1887"/>
          <a:stretch/>
        </p:blipFill>
        <p:spPr>
          <a:xfrm>
            <a:off x="2873662" y="383854"/>
            <a:ext cx="5937829" cy="5975382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9921" y="5739895"/>
            <a:ext cx="2005758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927" y="462828"/>
            <a:ext cx="6151419" cy="6151419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8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" r="2933" b="3303"/>
          <a:stretch/>
        </p:blipFill>
        <p:spPr>
          <a:xfrm>
            <a:off x="2022765" y="792364"/>
            <a:ext cx="7716981" cy="5273271"/>
          </a:xfrm>
          <a:prstGeom prst="rect">
            <a:avLst/>
          </a:prstGeom>
        </p:spPr>
      </p:pic>
      <p:pic>
        <p:nvPicPr>
          <p:cNvPr id="4" name="Рисунок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90238" y="459570"/>
            <a:ext cx="82012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Рисуем на свободную тему</a:t>
            </a:r>
            <a:endParaRPr lang="ru-RU" sz="48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69818" y="1750434"/>
            <a:ext cx="95457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рисуем линии и кляксы, которые пришли спонтанно в голову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меняемся рисунками </a:t>
            </a:r>
          </a:p>
          <a:p>
            <a:pPr algn="ctr"/>
            <a:r>
              <a:rPr lang="ru-RU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 подрисовываем линии черным карандашом. И так чтобы эти линии не соприкасались с общими линиями рисунка.   </a:t>
            </a:r>
            <a:endParaRPr lang="ru-RU" sz="32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7600" y="5638802"/>
            <a:ext cx="2011854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22" y="-297"/>
            <a:ext cx="12217443" cy="6858594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39057260"/>
              </p:ext>
            </p:extLst>
          </p:nvPr>
        </p:nvGraphicFramePr>
        <p:xfrm>
          <a:off x="1015999" y="719666"/>
          <a:ext cx="10160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75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86</Words>
  <Application>Microsoft Office PowerPoint</Application>
  <PresentationFormat>Широкоэкранный</PresentationFormat>
  <Paragraphs>28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14</cp:revision>
  <dcterms:created xsi:type="dcterms:W3CDTF">2021-05-17T05:54:14Z</dcterms:created>
  <dcterms:modified xsi:type="dcterms:W3CDTF">2021-05-17T09:45:18Z</dcterms:modified>
</cp:coreProperties>
</file>