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231D"/>
    <a:srgbClr val="02AED4"/>
    <a:srgbClr val="FA1D6C"/>
    <a:srgbClr val="D75C26"/>
    <a:srgbClr val="7AD801"/>
    <a:srgbClr val="FE6801"/>
    <a:srgbClr val="531F46"/>
    <a:srgbClr val="DB3E46"/>
    <a:srgbClr val="B7B3B0"/>
    <a:srgbClr val="7EB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49409-D59B-4C07-A05A-08CA55C4FF8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355E0-31CB-4379-AF36-2F96347C0BCA}">
      <dgm:prSet phldrT="[Текст]"/>
      <dgm:spPr>
        <a:solidFill>
          <a:srgbClr val="FA1D6C"/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Друдлы</a:t>
          </a:r>
          <a:endParaRPr lang="ru-RU" b="1" dirty="0">
            <a:solidFill>
              <a:srgbClr val="002060"/>
            </a:solidFill>
          </a:endParaRPr>
        </a:p>
      </dgm:t>
    </dgm:pt>
    <dgm:pt modelId="{8C8DF81D-153B-4179-850E-26315DF17929}" type="parTrans" cxnId="{AF75A72E-DF08-4B6C-BA59-F0A8FCE1621B}">
      <dgm:prSet/>
      <dgm:spPr/>
      <dgm:t>
        <a:bodyPr/>
        <a:lstStyle/>
        <a:p>
          <a:endParaRPr lang="ru-RU"/>
        </a:p>
      </dgm:t>
    </dgm:pt>
    <dgm:pt modelId="{21491704-C31A-4E56-B1C4-F41818352D8B}" type="sibTrans" cxnId="{AF75A72E-DF08-4B6C-BA59-F0A8FCE1621B}">
      <dgm:prSet/>
      <dgm:spPr/>
      <dgm:t>
        <a:bodyPr/>
        <a:lstStyle/>
        <a:p>
          <a:endParaRPr lang="ru-RU"/>
        </a:p>
      </dgm:t>
    </dgm:pt>
    <dgm:pt modelId="{A65C8E34-7902-4989-B84D-F85AD5A4E59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Рисунок </a:t>
          </a:r>
          <a:endParaRPr lang="ru-RU" dirty="0">
            <a:solidFill>
              <a:srgbClr val="002060"/>
            </a:solidFill>
          </a:endParaRPr>
        </a:p>
      </dgm:t>
    </dgm:pt>
    <dgm:pt modelId="{437F7A8F-EC62-4F34-A046-42B53EB79DB1}" type="parTrans" cxnId="{93C84342-7EC8-4D63-9D1C-E05F05088549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B2BFE1C-C4C7-493E-B2AB-0F008A76A57B}" type="sibTrans" cxnId="{93C84342-7EC8-4D63-9D1C-E05F05088549}">
      <dgm:prSet/>
      <dgm:spPr/>
      <dgm:t>
        <a:bodyPr/>
        <a:lstStyle/>
        <a:p>
          <a:endParaRPr lang="ru-RU"/>
        </a:p>
      </dgm:t>
    </dgm:pt>
    <dgm:pt modelId="{46D75E4C-8AE1-44CD-BAB5-74A108648FD2}">
      <dgm:prSet phldrT="[Текст]"/>
      <dgm:spPr>
        <a:solidFill>
          <a:srgbClr val="02AED4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Загадка</a:t>
          </a:r>
          <a:endParaRPr lang="ru-RU" dirty="0">
            <a:solidFill>
              <a:srgbClr val="002060"/>
            </a:solidFill>
          </a:endParaRPr>
        </a:p>
      </dgm:t>
    </dgm:pt>
    <dgm:pt modelId="{FD7A7BFF-7EFE-44BD-B0F7-FF863ED9072E}" type="parTrans" cxnId="{494431D4-0B5A-4D01-BEE3-E338F1EE759B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CD82C85C-8936-45C3-A0FC-50AF5557C3C4}" type="sibTrans" cxnId="{494431D4-0B5A-4D01-BEE3-E338F1EE759B}">
      <dgm:prSet/>
      <dgm:spPr/>
      <dgm:t>
        <a:bodyPr/>
        <a:lstStyle/>
        <a:p>
          <a:endParaRPr lang="ru-RU"/>
        </a:p>
      </dgm:t>
    </dgm:pt>
    <dgm:pt modelId="{1A0C2E1B-E603-4020-A19F-D7B59F0AC94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Каракули</a:t>
          </a:r>
          <a:endParaRPr lang="ru-RU" dirty="0">
            <a:solidFill>
              <a:srgbClr val="002060"/>
            </a:solidFill>
          </a:endParaRPr>
        </a:p>
      </dgm:t>
    </dgm:pt>
    <dgm:pt modelId="{3BAE13A5-2BA6-4DEC-B05E-A263844E8CC6}" type="parTrans" cxnId="{CF05945E-AE90-46CD-898E-E75C6A7781B4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402E84AC-5905-46BF-A09E-28126B92F2E6}" type="sibTrans" cxnId="{CF05945E-AE90-46CD-898E-E75C6A7781B4}">
      <dgm:prSet/>
      <dgm:spPr/>
      <dgm:t>
        <a:bodyPr/>
        <a:lstStyle/>
        <a:p>
          <a:endParaRPr lang="ru-RU"/>
        </a:p>
      </dgm:t>
    </dgm:pt>
    <dgm:pt modelId="{818FC1AC-24D0-4DF6-BF46-294AF5F6F42E}" type="pres">
      <dgm:prSet presAssocID="{47949409-D59B-4C07-A05A-08CA55C4FF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8932C-B608-43DD-A188-A2A6451BBD15}" type="pres">
      <dgm:prSet presAssocID="{098355E0-31CB-4379-AF36-2F96347C0BCA}" presName="centerShape" presStyleLbl="node0" presStyleIdx="0" presStyleCnt="1"/>
      <dgm:spPr/>
      <dgm:t>
        <a:bodyPr/>
        <a:lstStyle/>
        <a:p>
          <a:endParaRPr lang="ru-RU"/>
        </a:p>
      </dgm:t>
    </dgm:pt>
    <dgm:pt modelId="{CCB31AEC-ADCD-4B93-B90E-CBA54883198D}" type="pres">
      <dgm:prSet presAssocID="{437F7A8F-EC62-4F34-A046-42B53EB79DB1}" presName="parTrans" presStyleLbl="sibTrans2D1" presStyleIdx="0" presStyleCnt="3"/>
      <dgm:spPr/>
      <dgm:t>
        <a:bodyPr/>
        <a:lstStyle/>
        <a:p>
          <a:endParaRPr lang="ru-RU"/>
        </a:p>
      </dgm:t>
    </dgm:pt>
    <dgm:pt modelId="{AC96A25C-9BE0-45A6-9AC7-09D00456381D}" type="pres">
      <dgm:prSet presAssocID="{437F7A8F-EC62-4F34-A046-42B53EB79DB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F095EE5-2638-4FB9-84E6-B2EAE90723F0}" type="pres">
      <dgm:prSet presAssocID="{A65C8E34-7902-4989-B84D-F85AD5A4E59D}" presName="node" presStyleLbl="node1" presStyleIdx="0" presStyleCnt="3" custRadScaleRad="99198" custRadScaleInc="-3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EF4E-BE9C-4171-A388-A8EC994F0FD1}" type="pres">
      <dgm:prSet presAssocID="{FD7A7BFF-7EFE-44BD-B0F7-FF863ED9072E}" presName="parTrans" presStyleLbl="sibTrans2D1" presStyleIdx="1" presStyleCnt="3"/>
      <dgm:spPr/>
      <dgm:t>
        <a:bodyPr/>
        <a:lstStyle/>
        <a:p>
          <a:endParaRPr lang="ru-RU"/>
        </a:p>
      </dgm:t>
    </dgm:pt>
    <dgm:pt modelId="{37699ACA-88B7-4E7C-8DCD-5F9DD434A862}" type="pres">
      <dgm:prSet presAssocID="{FD7A7BFF-7EFE-44BD-B0F7-FF863ED9072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5161299-CC50-44EC-8BBE-0742759415EE}" type="pres">
      <dgm:prSet presAssocID="{46D75E4C-8AE1-44CD-BAB5-74A108648FD2}" presName="node" presStyleLbl="node1" presStyleIdx="1" presStyleCnt="3" custRadScaleRad="113729" custRadScaleInc="-2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91FFE-E850-4794-A2C6-395A6E998486}" type="pres">
      <dgm:prSet presAssocID="{3BAE13A5-2BA6-4DEC-B05E-A263844E8CC6}" presName="parTrans" presStyleLbl="sibTrans2D1" presStyleIdx="2" presStyleCnt="3"/>
      <dgm:spPr/>
      <dgm:t>
        <a:bodyPr/>
        <a:lstStyle/>
        <a:p>
          <a:endParaRPr lang="ru-RU"/>
        </a:p>
      </dgm:t>
    </dgm:pt>
    <dgm:pt modelId="{B5F73B6B-A8F1-4F0C-A618-53B4EA622CF1}" type="pres">
      <dgm:prSet presAssocID="{3BAE13A5-2BA6-4DEC-B05E-A263844E8CC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9740471-AEEA-4EF7-817A-459F1DA9B644}" type="pres">
      <dgm:prSet presAssocID="{1A0C2E1B-E603-4020-A19F-D7B59F0AC945}" presName="node" presStyleLbl="node1" presStyleIdx="2" presStyleCnt="3" custRadScaleRad="105547" custRadScaleInc="14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72891-6071-45D7-BB32-AB83C4EBA130}" type="presOf" srcId="{098355E0-31CB-4379-AF36-2F96347C0BCA}" destId="{4EC8932C-B608-43DD-A188-A2A6451BBD15}" srcOrd="0" destOrd="0" presId="urn:microsoft.com/office/officeart/2005/8/layout/radial5"/>
    <dgm:cxn modelId="{8C548BA1-F0D4-49EE-9405-A5838A87B0EF}" type="presOf" srcId="{1A0C2E1B-E603-4020-A19F-D7B59F0AC945}" destId="{69740471-AEEA-4EF7-817A-459F1DA9B644}" srcOrd="0" destOrd="0" presId="urn:microsoft.com/office/officeart/2005/8/layout/radial5"/>
    <dgm:cxn modelId="{010FB916-D6E1-410B-A4E8-46BE86CEDEF6}" type="presOf" srcId="{A65C8E34-7902-4989-B84D-F85AD5A4E59D}" destId="{FF095EE5-2638-4FB9-84E6-B2EAE90723F0}" srcOrd="0" destOrd="0" presId="urn:microsoft.com/office/officeart/2005/8/layout/radial5"/>
    <dgm:cxn modelId="{59634E2F-D711-42B6-8CA4-7E4D0E3ABEA2}" type="presOf" srcId="{46D75E4C-8AE1-44CD-BAB5-74A108648FD2}" destId="{55161299-CC50-44EC-8BBE-0742759415EE}" srcOrd="0" destOrd="0" presId="urn:microsoft.com/office/officeart/2005/8/layout/radial5"/>
    <dgm:cxn modelId="{FBD2823B-1BBF-4E57-9A8D-6E05572349A5}" type="presOf" srcId="{47949409-D59B-4C07-A05A-08CA55C4FF87}" destId="{818FC1AC-24D0-4DF6-BF46-294AF5F6F42E}" srcOrd="0" destOrd="0" presId="urn:microsoft.com/office/officeart/2005/8/layout/radial5"/>
    <dgm:cxn modelId="{D32B6FC7-4659-4DFB-8BC5-8B1F1BB8218B}" type="presOf" srcId="{437F7A8F-EC62-4F34-A046-42B53EB79DB1}" destId="{AC96A25C-9BE0-45A6-9AC7-09D00456381D}" srcOrd="1" destOrd="0" presId="urn:microsoft.com/office/officeart/2005/8/layout/radial5"/>
    <dgm:cxn modelId="{CF05945E-AE90-46CD-898E-E75C6A7781B4}" srcId="{098355E0-31CB-4379-AF36-2F96347C0BCA}" destId="{1A0C2E1B-E603-4020-A19F-D7B59F0AC945}" srcOrd="2" destOrd="0" parTransId="{3BAE13A5-2BA6-4DEC-B05E-A263844E8CC6}" sibTransId="{402E84AC-5905-46BF-A09E-28126B92F2E6}"/>
    <dgm:cxn modelId="{F16E5BB0-4BFA-40BF-9C9D-37B97614EDA7}" type="presOf" srcId="{FD7A7BFF-7EFE-44BD-B0F7-FF863ED9072E}" destId="{37699ACA-88B7-4E7C-8DCD-5F9DD434A862}" srcOrd="1" destOrd="0" presId="urn:microsoft.com/office/officeart/2005/8/layout/radial5"/>
    <dgm:cxn modelId="{86EBB34C-1D63-40BF-A407-652DAB909743}" type="presOf" srcId="{437F7A8F-EC62-4F34-A046-42B53EB79DB1}" destId="{CCB31AEC-ADCD-4B93-B90E-CBA54883198D}" srcOrd="0" destOrd="0" presId="urn:microsoft.com/office/officeart/2005/8/layout/radial5"/>
    <dgm:cxn modelId="{494431D4-0B5A-4D01-BEE3-E338F1EE759B}" srcId="{098355E0-31CB-4379-AF36-2F96347C0BCA}" destId="{46D75E4C-8AE1-44CD-BAB5-74A108648FD2}" srcOrd="1" destOrd="0" parTransId="{FD7A7BFF-7EFE-44BD-B0F7-FF863ED9072E}" sibTransId="{CD82C85C-8936-45C3-A0FC-50AF5557C3C4}"/>
    <dgm:cxn modelId="{F84F7C5A-339D-4FB8-82AB-B766CBCCA1D1}" type="presOf" srcId="{FD7A7BFF-7EFE-44BD-B0F7-FF863ED9072E}" destId="{8E6EEF4E-BE9C-4171-A388-A8EC994F0FD1}" srcOrd="0" destOrd="0" presId="urn:microsoft.com/office/officeart/2005/8/layout/radial5"/>
    <dgm:cxn modelId="{AF75A72E-DF08-4B6C-BA59-F0A8FCE1621B}" srcId="{47949409-D59B-4C07-A05A-08CA55C4FF87}" destId="{098355E0-31CB-4379-AF36-2F96347C0BCA}" srcOrd="0" destOrd="0" parTransId="{8C8DF81D-153B-4179-850E-26315DF17929}" sibTransId="{21491704-C31A-4E56-B1C4-F41818352D8B}"/>
    <dgm:cxn modelId="{93C84342-7EC8-4D63-9D1C-E05F05088549}" srcId="{098355E0-31CB-4379-AF36-2F96347C0BCA}" destId="{A65C8E34-7902-4989-B84D-F85AD5A4E59D}" srcOrd="0" destOrd="0" parTransId="{437F7A8F-EC62-4F34-A046-42B53EB79DB1}" sibTransId="{9B2BFE1C-C4C7-493E-B2AB-0F008A76A57B}"/>
    <dgm:cxn modelId="{535DCEDB-BF06-4229-A781-42C5E8D3ABE8}" type="presOf" srcId="{3BAE13A5-2BA6-4DEC-B05E-A263844E8CC6}" destId="{24791FFE-E850-4794-A2C6-395A6E998486}" srcOrd="0" destOrd="0" presId="urn:microsoft.com/office/officeart/2005/8/layout/radial5"/>
    <dgm:cxn modelId="{0512E8D1-97D5-4E16-9915-5CBBDC3A8CD4}" type="presOf" srcId="{3BAE13A5-2BA6-4DEC-B05E-A263844E8CC6}" destId="{B5F73B6B-A8F1-4F0C-A618-53B4EA622CF1}" srcOrd="1" destOrd="0" presId="urn:microsoft.com/office/officeart/2005/8/layout/radial5"/>
    <dgm:cxn modelId="{7C66E9CE-2862-4190-A21C-FD5F5F39155E}" type="presParOf" srcId="{818FC1AC-24D0-4DF6-BF46-294AF5F6F42E}" destId="{4EC8932C-B608-43DD-A188-A2A6451BBD15}" srcOrd="0" destOrd="0" presId="urn:microsoft.com/office/officeart/2005/8/layout/radial5"/>
    <dgm:cxn modelId="{984D802A-63C0-477B-8F8A-979518C8B80B}" type="presParOf" srcId="{818FC1AC-24D0-4DF6-BF46-294AF5F6F42E}" destId="{CCB31AEC-ADCD-4B93-B90E-CBA54883198D}" srcOrd="1" destOrd="0" presId="urn:microsoft.com/office/officeart/2005/8/layout/radial5"/>
    <dgm:cxn modelId="{63C5915A-B0EC-4ABD-AFBE-F030C79C8A4F}" type="presParOf" srcId="{CCB31AEC-ADCD-4B93-B90E-CBA54883198D}" destId="{AC96A25C-9BE0-45A6-9AC7-09D00456381D}" srcOrd="0" destOrd="0" presId="urn:microsoft.com/office/officeart/2005/8/layout/radial5"/>
    <dgm:cxn modelId="{DF5FA693-C244-442D-9C93-201BB9DC97EE}" type="presParOf" srcId="{818FC1AC-24D0-4DF6-BF46-294AF5F6F42E}" destId="{FF095EE5-2638-4FB9-84E6-B2EAE90723F0}" srcOrd="2" destOrd="0" presId="urn:microsoft.com/office/officeart/2005/8/layout/radial5"/>
    <dgm:cxn modelId="{EBBA2EDA-3A64-4000-9285-BBA6F1D7CCFE}" type="presParOf" srcId="{818FC1AC-24D0-4DF6-BF46-294AF5F6F42E}" destId="{8E6EEF4E-BE9C-4171-A388-A8EC994F0FD1}" srcOrd="3" destOrd="0" presId="urn:microsoft.com/office/officeart/2005/8/layout/radial5"/>
    <dgm:cxn modelId="{82C6CB5B-28DF-41B0-99AA-A08F3688A6B0}" type="presParOf" srcId="{8E6EEF4E-BE9C-4171-A388-A8EC994F0FD1}" destId="{37699ACA-88B7-4E7C-8DCD-5F9DD434A862}" srcOrd="0" destOrd="0" presId="urn:microsoft.com/office/officeart/2005/8/layout/radial5"/>
    <dgm:cxn modelId="{1C25900B-EB50-49E3-87B7-EC76CA5D6571}" type="presParOf" srcId="{818FC1AC-24D0-4DF6-BF46-294AF5F6F42E}" destId="{55161299-CC50-44EC-8BBE-0742759415EE}" srcOrd="4" destOrd="0" presId="urn:microsoft.com/office/officeart/2005/8/layout/radial5"/>
    <dgm:cxn modelId="{5F476DF4-00F1-49ED-9910-77E070727AC8}" type="presParOf" srcId="{818FC1AC-24D0-4DF6-BF46-294AF5F6F42E}" destId="{24791FFE-E850-4794-A2C6-395A6E998486}" srcOrd="5" destOrd="0" presId="urn:microsoft.com/office/officeart/2005/8/layout/radial5"/>
    <dgm:cxn modelId="{64FE23D6-D556-4081-8CCA-E9D17B10B7C8}" type="presParOf" srcId="{24791FFE-E850-4794-A2C6-395A6E998486}" destId="{B5F73B6B-A8F1-4F0C-A618-53B4EA622CF1}" srcOrd="0" destOrd="0" presId="urn:microsoft.com/office/officeart/2005/8/layout/radial5"/>
    <dgm:cxn modelId="{732015CA-966E-403C-861E-7D6DF6D9876B}" type="presParOf" srcId="{818FC1AC-24D0-4DF6-BF46-294AF5F6F42E}" destId="{69740471-AEEA-4EF7-817A-459F1DA9B64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1E2D4-E747-4944-ADD3-8D9A825185D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77877D-F9D5-4593-A18E-D029E5968264}">
      <dgm:prSet phldrT="[Текст]"/>
      <dgm:spPr/>
      <dgm:t>
        <a:bodyPr/>
        <a:lstStyle/>
        <a:p>
          <a:r>
            <a:rPr lang="ru-RU" dirty="0" smtClean="0"/>
            <a:t>Что за зверь</a:t>
          </a:r>
          <a:endParaRPr lang="ru-RU" dirty="0"/>
        </a:p>
      </dgm:t>
    </dgm:pt>
    <dgm:pt modelId="{3FBF11EC-F90A-447F-B2B9-1B74A8D3C1DB}" type="parTrans" cxnId="{24823A9C-2160-410B-98D9-166230023C8A}">
      <dgm:prSet/>
      <dgm:spPr/>
      <dgm:t>
        <a:bodyPr/>
        <a:lstStyle/>
        <a:p>
          <a:endParaRPr lang="ru-RU"/>
        </a:p>
      </dgm:t>
    </dgm:pt>
    <dgm:pt modelId="{269BACD7-0F47-4C4A-B269-F41FF895D574}" type="sibTrans" cxnId="{24823A9C-2160-410B-98D9-166230023C8A}">
      <dgm:prSet/>
      <dgm:spPr/>
      <dgm:t>
        <a:bodyPr/>
        <a:lstStyle/>
        <a:p>
          <a:endParaRPr lang="ru-RU"/>
        </a:p>
      </dgm:t>
    </dgm:pt>
    <dgm:pt modelId="{539C98B5-A218-4EB2-A3F3-16D97F7EB3C4}">
      <dgm:prSet phldrT="[Текст]"/>
      <dgm:spPr/>
      <dgm:t>
        <a:bodyPr/>
        <a:lstStyle/>
        <a:p>
          <a:r>
            <a:rPr lang="ru-RU" dirty="0" smtClean="0"/>
            <a:t>Что нарисовано на твоем рисунке</a:t>
          </a:r>
          <a:endParaRPr lang="ru-RU" dirty="0"/>
        </a:p>
      </dgm:t>
    </dgm:pt>
    <dgm:pt modelId="{69E0BE3A-DF64-4B75-B246-C17F2BA36A46}" type="parTrans" cxnId="{4465678F-7C13-4928-934C-D2DD136DAEDB}">
      <dgm:prSet/>
      <dgm:spPr/>
      <dgm:t>
        <a:bodyPr/>
        <a:lstStyle/>
        <a:p>
          <a:endParaRPr lang="ru-RU"/>
        </a:p>
      </dgm:t>
    </dgm:pt>
    <dgm:pt modelId="{ABE421AF-126A-4703-85B1-88E8912A8DA4}" type="sibTrans" cxnId="{4465678F-7C13-4928-934C-D2DD136DAEDB}">
      <dgm:prSet/>
      <dgm:spPr/>
      <dgm:t>
        <a:bodyPr/>
        <a:lstStyle/>
        <a:p>
          <a:endParaRPr lang="ru-RU"/>
        </a:p>
      </dgm:t>
    </dgm:pt>
    <dgm:pt modelId="{0A99D275-CFBD-41E9-91D5-18474F5F3BBA}">
      <dgm:prSet phldrT="[Текст]"/>
      <dgm:spPr/>
      <dgm:t>
        <a:bodyPr/>
        <a:lstStyle/>
        <a:p>
          <a:r>
            <a:rPr lang="ru-RU" dirty="0" smtClean="0"/>
            <a:t>Дорисуй картину</a:t>
          </a:r>
          <a:endParaRPr lang="ru-RU" dirty="0"/>
        </a:p>
      </dgm:t>
    </dgm:pt>
    <dgm:pt modelId="{5407AA5D-358C-4714-A3BA-EE4FE8A97458}" type="parTrans" cxnId="{38901326-5345-4717-AD68-2081B02C7A36}">
      <dgm:prSet/>
      <dgm:spPr/>
      <dgm:t>
        <a:bodyPr/>
        <a:lstStyle/>
        <a:p>
          <a:endParaRPr lang="ru-RU"/>
        </a:p>
      </dgm:t>
    </dgm:pt>
    <dgm:pt modelId="{0B79119C-C827-4939-9B31-3AC2E3A055EA}" type="sibTrans" cxnId="{38901326-5345-4717-AD68-2081B02C7A36}">
      <dgm:prSet/>
      <dgm:spPr/>
      <dgm:t>
        <a:bodyPr/>
        <a:lstStyle/>
        <a:p>
          <a:endParaRPr lang="ru-RU"/>
        </a:p>
      </dgm:t>
    </dgm:pt>
    <dgm:pt modelId="{9006C8B4-1D1F-4ECA-BFA9-EA2D7258B7AF}">
      <dgm:prSet phldrT="[Текст]"/>
      <dgm:spPr/>
      <dgm:t>
        <a:bodyPr/>
        <a:lstStyle/>
        <a:p>
          <a:r>
            <a:rPr lang="ru-RU" dirty="0" smtClean="0"/>
            <a:t>Я вижу необычное в обычном</a:t>
          </a:r>
          <a:endParaRPr lang="ru-RU" dirty="0"/>
        </a:p>
      </dgm:t>
    </dgm:pt>
    <dgm:pt modelId="{730FE68D-396B-4285-A0FB-C49F6BF4DF7B}" type="parTrans" cxnId="{496279A9-4235-4D3C-9E28-397A9B52AFE5}">
      <dgm:prSet/>
      <dgm:spPr/>
      <dgm:t>
        <a:bodyPr/>
        <a:lstStyle/>
        <a:p>
          <a:endParaRPr lang="ru-RU"/>
        </a:p>
      </dgm:t>
    </dgm:pt>
    <dgm:pt modelId="{70002967-90ED-412C-B0CB-A2804230D3A0}" type="sibTrans" cxnId="{496279A9-4235-4D3C-9E28-397A9B52AFE5}">
      <dgm:prSet/>
      <dgm:spPr/>
      <dgm:t>
        <a:bodyPr/>
        <a:lstStyle/>
        <a:p>
          <a:endParaRPr lang="ru-RU"/>
        </a:p>
      </dgm:t>
    </dgm:pt>
    <dgm:pt modelId="{7C37B07A-D80D-4891-8A96-BCADBF5C07F5}">
      <dgm:prSet phldrT="[Текст]"/>
      <dgm:spPr/>
      <dgm:t>
        <a:bodyPr/>
        <a:lstStyle/>
        <a:p>
          <a:r>
            <a:rPr lang="ru-RU" dirty="0" smtClean="0"/>
            <a:t>Что я нарисовал</a:t>
          </a:r>
          <a:endParaRPr lang="ru-RU" dirty="0"/>
        </a:p>
      </dgm:t>
    </dgm:pt>
    <dgm:pt modelId="{78D3462B-8A13-4CE9-B1C9-B01172AE993B}" type="parTrans" cxnId="{0F01C4B0-AD02-46C7-9D2D-8980F10FEFDC}">
      <dgm:prSet/>
      <dgm:spPr/>
      <dgm:t>
        <a:bodyPr/>
        <a:lstStyle/>
        <a:p>
          <a:endParaRPr lang="ru-RU"/>
        </a:p>
      </dgm:t>
    </dgm:pt>
    <dgm:pt modelId="{3F7C9E9B-B40E-4084-A363-6AD4A30EBD21}" type="sibTrans" cxnId="{0F01C4B0-AD02-46C7-9D2D-8980F10FEFDC}">
      <dgm:prSet/>
      <dgm:spPr/>
      <dgm:t>
        <a:bodyPr/>
        <a:lstStyle/>
        <a:p>
          <a:endParaRPr lang="ru-RU"/>
        </a:p>
      </dgm:t>
    </dgm:pt>
    <dgm:pt modelId="{C150A232-E6EC-458D-8150-B1906E00FB71}">
      <dgm:prSet phldrT="[Текст]"/>
      <dgm:spPr>
        <a:solidFill>
          <a:srgbClr val="FE231D"/>
        </a:solidFill>
      </dgm:spPr>
      <dgm:t>
        <a:bodyPr/>
        <a:lstStyle/>
        <a:p>
          <a:r>
            <a:rPr lang="ru-RU" dirty="0" smtClean="0"/>
            <a:t>Придумай и нарисуй </a:t>
          </a:r>
          <a:r>
            <a:rPr lang="ru-RU" dirty="0" err="1" smtClean="0"/>
            <a:t>друдл</a:t>
          </a:r>
          <a:endParaRPr lang="ru-RU" dirty="0"/>
        </a:p>
      </dgm:t>
    </dgm:pt>
    <dgm:pt modelId="{B1C6243D-6655-4F9E-BB9C-677E20FD65F1}" type="parTrans" cxnId="{AACDF792-8AD9-4290-B293-91376C0138A2}">
      <dgm:prSet/>
      <dgm:spPr/>
      <dgm:t>
        <a:bodyPr/>
        <a:lstStyle/>
        <a:p>
          <a:endParaRPr lang="ru-RU"/>
        </a:p>
      </dgm:t>
    </dgm:pt>
    <dgm:pt modelId="{81317AA9-CC6E-4E55-B70A-EDA7F0A60846}" type="sibTrans" cxnId="{AACDF792-8AD9-4290-B293-91376C0138A2}">
      <dgm:prSet/>
      <dgm:spPr/>
      <dgm:t>
        <a:bodyPr/>
        <a:lstStyle/>
        <a:p>
          <a:endParaRPr lang="ru-RU"/>
        </a:p>
      </dgm:t>
    </dgm:pt>
    <dgm:pt modelId="{30636B5D-74F8-493C-BC29-4B22C8FD7F88}" type="pres">
      <dgm:prSet presAssocID="{C141E2D4-E747-4944-ADD3-8D9A825185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1F500E-87FE-495D-8FDD-B12DF1B5FB97}" type="pres">
      <dgm:prSet presAssocID="{9C77877D-F9D5-4593-A18E-D029E59682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44492-04A5-4531-9B1B-45B3A95FEEB1}" type="pres">
      <dgm:prSet presAssocID="{269BACD7-0F47-4C4A-B269-F41FF895D574}" presName="sibTrans" presStyleCnt="0"/>
      <dgm:spPr/>
    </dgm:pt>
    <dgm:pt modelId="{35DAC8C1-529A-46DC-AFB6-C420B95B04F2}" type="pres">
      <dgm:prSet presAssocID="{539C98B5-A218-4EB2-A3F3-16D97F7EB3C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CC200-1139-47EA-A499-E12B3A818F1A}" type="pres">
      <dgm:prSet presAssocID="{ABE421AF-126A-4703-85B1-88E8912A8DA4}" presName="sibTrans" presStyleCnt="0"/>
      <dgm:spPr/>
    </dgm:pt>
    <dgm:pt modelId="{7AA21DAB-261B-4B8D-89FD-AE60B346121A}" type="pres">
      <dgm:prSet presAssocID="{0A99D275-CFBD-41E9-91D5-18474F5F3B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6B9A3-6DC4-42E0-A3DA-0A8DA21C6E0B}" type="pres">
      <dgm:prSet presAssocID="{0B79119C-C827-4939-9B31-3AC2E3A055EA}" presName="sibTrans" presStyleCnt="0"/>
      <dgm:spPr/>
    </dgm:pt>
    <dgm:pt modelId="{28BC9D4E-5AFA-4CFE-A348-7225ADE5918F}" type="pres">
      <dgm:prSet presAssocID="{9006C8B4-1D1F-4ECA-BFA9-EA2D7258B7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74D19-DE0A-4DA8-B0DB-DE41C00B495B}" type="pres">
      <dgm:prSet presAssocID="{70002967-90ED-412C-B0CB-A2804230D3A0}" presName="sibTrans" presStyleCnt="0"/>
      <dgm:spPr/>
    </dgm:pt>
    <dgm:pt modelId="{2666ABD5-A2EC-4814-946F-06EAB9029ACA}" type="pres">
      <dgm:prSet presAssocID="{7C37B07A-D80D-4891-8A96-BCADBF5C07F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DFCC-4F3F-463B-9AA8-12B3B5F1DDE9}" type="pres">
      <dgm:prSet presAssocID="{3F7C9E9B-B40E-4084-A363-6AD4A30EBD21}" presName="sibTrans" presStyleCnt="0"/>
      <dgm:spPr/>
    </dgm:pt>
    <dgm:pt modelId="{0E4E7CFB-C5CA-4407-B531-A6BD9EA60727}" type="pres">
      <dgm:prSet presAssocID="{C150A232-E6EC-458D-8150-B1906E00FB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14637E-E85A-4B8F-8083-BF5377A4CFB1}" type="presOf" srcId="{C150A232-E6EC-458D-8150-B1906E00FB71}" destId="{0E4E7CFB-C5CA-4407-B531-A6BD9EA60727}" srcOrd="0" destOrd="0" presId="urn:microsoft.com/office/officeart/2005/8/layout/default"/>
    <dgm:cxn modelId="{F0D2AB4C-F88E-4935-987C-D0A4D39CBE22}" type="presOf" srcId="{7C37B07A-D80D-4891-8A96-BCADBF5C07F5}" destId="{2666ABD5-A2EC-4814-946F-06EAB9029ACA}" srcOrd="0" destOrd="0" presId="urn:microsoft.com/office/officeart/2005/8/layout/default"/>
    <dgm:cxn modelId="{4465678F-7C13-4928-934C-D2DD136DAEDB}" srcId="{C141E2D4-E747-4944-ADD3-8D9A825185D3}" destId="{539C98B5-A218-4EB2-A3F3-16D97F7EB3C4}" srcOrd="1" destOrd="0" parTransId="{69E0BE3A-DF64-4B75-B246-C17F2BA36A46}" sibTransId="{ABE421AF-126A-4703-85B1-88E8912A8DA4}"/>
    <dgm:cxn modelId="{0F01C4B0-AD02-46C7-9D2D-8980F10FEFDC}" srcId="{C141E2D4-E747-4944-ADD3-8D9A825185D3}" destId="{7C37B07A-D80D-4891-8A96-BCADBF5C07F5}" srcOrd="4" destOrd="0" parTransId="{78D3462B-8A13-4CE9-B1C9-B01172AE993B}" sibTransId="{3F7C9E9B-B40E-4084-A363-6AD4A30EBD21}"/>
    <dgm:cxn modelId="{38901326-5345-4717-AD68-2081B02C7A36}" srcId="{C141E2D4-E747-4944-ADD3-8D9A825185D3}" destId="{0A99D275-CFBD-41E9-91D5-18474F5F3BBA}" srcOrd="2" destOrd="0" parTransId="{5407AA5D-358C-4714-A3BA-EE4FE8A97458}" sibTransId="{0B79119C-C827-4939-9B31-3AC2E3A055EA}"/>
    <dgm:cxn modelId="{496279A9-4235-4D3C-9E28-397A9B52AFE5}" srcId="{C141E2D4-E747-4944-ADD3-8D9A825185D3}" destId="{9006C8B4-1D1F-4ECA-BFA9-EA2D7258B7AF}" srcOrd="3" destOrd="0" parTransId="{730FE68D-396B-4285-A0FB-C49F6BF4DF7B}" sibTransId="{70002967-90ED-412C-B0CB-A2804230D3A0}"/>
    <dgm:cxn modelId="{85E4B322-FC46-4620-8CE9-899741F105DA}" type="presOf" srcId="{9006C8B4-1D1F-4ECA-BFA9-EA2D7258B7AF}" destId="{28BC9D4E-5AFA-4CFE-A348-7225ADE5918F}" srcOrd="0" destOrd="0" presId="urn:microsoft.com/office/officeart/2005/8/layout/default"/>
    <dgm:cxn modelId="{D19EDF85-F752-4B0D-B4CC-1B4C8ABD6E88}" type="presOf" srcId="{9C77877D-F9D5-4593-A18E-D029E5968264}" destId="{F41F500E-87FE-495D-8FDD-B12DF1B5FB97}" srcOrd="0" destOrd="0" presId="urn:microsoft.com/office/officeart/2005/8/layout/default"/>
    <dgm:cxn modelId="{B6FCF473-8537-4ACD-B664-C70EF7346D08}" type="presOf" srcId="{C141E2D4-E747-4944-ADD3-8D9A825185D3}" destId="{30636B5D-74F8-493C-BC29-4B22C8FD7F88}" srcOrd="0" destOrd="0" presId="urn:microsoft.com/office/officeart/2005/8/layout/default"/>
    <dgm:cxn modelId="{AF67CEE0-EFB4-4A4D-9168-5FE143AC2B11}" type="presOf" srcId="{0A99D275-CFBD-41E9-91D5-18474F5F3BBA}" destId="{7AA21DAB-261B-4B8D-89FD-AE60B346121A}" srcOrd="0" destOrd="0" presId="urn:microsoft.com/office/officeart/2005/8/layout/default"/>
    <dgm:cxn modelId="{24823A9C-2160-410B-98D9-166230023C8A}" srcId="{C141E2D4-E747-4944-ADD3-8D9A825185D3}" destId="{9C77877D-F9D5-4593-A18E-D029E5968264}" srcOrd="0" destOrd="0" parTransId="{3FBF11EC-F90A-447F-B2B9-1B74A8D3C1DB}" sibTransId="{269BACD7-0F47-4C4A-B269-F41FF895D574}"/>
    <dgm:cxn modelId="{AACDF792-8AD9-4290-B293-91376C0138A2}" srcId="{C141E2D4-E747-4944-ADD3-8D9A825185D3}" destId="{C150A232-E6EC-458D-8150-B1906E00FB71}" srcOrd="5" destOrd="0" parTransId="{B1C6243D-6655-4F9E-BB9C-677E20FD65F1}" sibTransId="{81317AA9-CC6E-4E55-B70A-EDA7F0A60846}"/>
    <dgm:cxn modelId="{DA6F493B-333B-41B9-89A7-8BC0138446E2}" type="presOf" srcId="{539C98B5-A218-4EB2-A3F3-16D97F7EB3C4}" destId="{35DAC8C1-529A-46DC-AFB6-C420B95B04F2}" srcOrd="0" destOrd="0" presId="urn:microsoft.com/office/officeart/2005/8/layout/default"/>
    <dgm:cxn modelId="{11A8FAD4-B945-48B0-94C5-70E565F2C398}" type="presParOf" srcId="{30636B5D-74F8-493C-BC29-4B22C8FD7F88}" destId="{F41F500E-87FE-495D-8FDD-B12DF1B5FB97}" srcOrd="0" destOrd="0" presId="urn:microsoft.com/office/officeart/2005/8/layout/default"/>
    <dgm:cxn modelId="{CA361CD2-CCC7-4C67-B409-C0874894ED31}" type="presParOf" srcId="{30636B5D-74F8-493C-BC29-4B22C8FD7F88}" destId="{D9444492-04A5-4531-9B1B-45B3A95FEEB1}" srcOrd="1" destOrd="0" presId="urn:microsoft.com/office/officeart/2005/8/layout/default"/>
    <dgm:cxn modelId="{6FA055C9-FE4D-44AD-8258-6707E80C0BF0}" type="presParOf" srcId="{30636B5D-74F8-493C-BC29-4B22C8FD7F88}" destId="{35DAC8C1-529A-46DC-AFB6-C420B95B04F2}" srcOrd="2" destOrd="0" presId="urn:microsoft.com/office/officeart/2005/8/layout/default"/>
    <dgm:cxn modelId="{A4CD759A-3CA3-422E-BD2C-AE1FDD653BFA}" type="presParOf" srcId="{30636B5D-74F8-493C-BC29-4B22C8FD7F88}" destId="{883CC200-1139-47EA-A499-E12B3A818F1A}" srcOrd="3" destOrd="0" presId="urn:microsoft.com/office/officeart/2005/8/layout/default"/>
    <dgm:cxn modelId="{11CF1CC8-6A0F-43DA-8D82-4F32DC2927D7}" type="presParOf" srcId="{30636B5D-74F8-493C-BC29-4B22C8FD7F88}" destId="{7AA21DAB-261B-4B8D-89FD-AE60B346121A}" srcOrd="4" destOrd="0" presId="urn:microsoft.com/office/officeart/2005/8/layout/default"/>
    <dgm:cxn modelId="{DEEB4D94-4AD7-4548-8F62-C5E2F5D6A569}" type="presParOf" srcId="{30636B5D-74F8-493C-BC29-4B22C8FD7F88}" destId="{9F76B9A3-6DC4-42E0-A3DA-0A8DA21C6E0B}" srcOrd="5" destOrd="0" presId="urn:microsoft.com/office/officeart/2005/8/layout/default"/>
    <dgm:cxn modelId="{4F271E20-4A2E-41C5-9E87-756288C31E72}" type="presParOf" srcId="{30636B5D-74F8-493C-BC29-4B22C8FD7F88}" destId="{28BC9D4E-5AFA-4CFE-A348-7225ADE5918F}" srcOrd="6" destOrd="0" presId="urn:microsoft.com/office/officeart/2005/8/layout/default"/>
    <dgm:cxn modelId="{2917236A-7621-4D67-ABC2-34D2BC0AAF86}" type="presParOf" srcId="{30636B5D-74F8-493C-BC29-4B22C8FD7F88}" destId="{02274D19-DE0A-4DA8-B0DB-DE41C00B495B}" srcOrd="7" destOrd="0" presId="urn:microsoft.com/office/officeart/2005/8/layout/default"/>
    <dgm:cxn modelId="{01DCE790-F7DB-45D3-BD0F-EC7633512BA1}" type="presParOf" srcId="{30636B5D-74F8-493C-BC29-4B22C8FD7F88}" destId="{2666ABD5-A2EC-4814-946F-06EAB9029ACA}" srcOrd="8" destOrd="0" presId="urn:microsoft.com/office/officeart/2005/8/layout/default"/>
    <dgm:cxn modelId="{F69FDAAD-82D2-4885-924E-8F0B5C923654}" type="presParOf" srcId="{30636B5D-74F8-493C-BC29-4B22C8FD7F88}" destId="{A388DFCC-4F3F-463B-9AA8-12B3B5F1DDE9}" srcOrd="9" destOrd="0" presId="urn:microsoft.com/office/officeart/2005/8/layout/default"/>
    <dgm:cxn modelId="{AF1A98B2-C498-4E5C-9284-794258CAA931}" type="presParOf" srcId="{30636B5D-74F8-493C-BC29-4B22C8FD7F88}" destId="{0E4E7CFB-C5CA-4407-B531-A6BD9EA607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8932C-B608-43DD-A188-A2A6451BBD15}">
      <dsp:nvSpPr>
        <dsp:cNvPr id="0" name=""/>
        <dsp:cNvSpPr/>
      </dsp:nvSpPr>
      <dsp:spPr>
        <a:xfrm>
          <a:off x="2815024" y="2342445"/>
          <a:ext cx="1672256" cy="1672256"/>
        </a:xfrm>
        <a:prstGeom prst="ellipse">
          <a:avLst/>
        </a:prstGeom>
        <a:solidFill>
          <a:srgbClr val="FA1D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002060"/>
              </a:solidFill>
            </a:rPr>
            <a:t>Друдлы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3059920" y="2587341"/>
        <a:ext cx="1182464" cy="1182464"/>
      </dsp:txXfrm>
    </dsp:sp>
    <dsp:sp modelId="{CCB31AEC-ADCD-4B93-B90E-CBA54883198D}">
      <dsp:nvSpPr>
        <dsp:cNvPr id="0" name=""/>
        <dsp:cNvSpPr/>
      </dsp:nvSpPr>
      <dsp:spPr>
        <a:xfrm rot="16060968">
          <a:off x="3432563" y="1744216"/>
          <a:ext cx="344103" cy="56856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486265" y="1909502"/>
        <a:ext cx="240872" cy="341141"/>
      </dsp:txXfrm>
    </dsp:sp>
    <dsp:sp modelId="{FF095EE5-2638-4FB9-84E6-B2EAE90723F0}">
      <dsp:nvSpPr>
        <dsp:cNvPr id="0" name=""/>
        <dsp:cNvSpPr/>
      </dsp:nvSpPr>
      <dsp:spPr>
        <a:xfrm>
          <a:off x="2721162" y="22835"/>
          <a:ext cx="1672256" cy="167225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Рисунок 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2966058" y="267731"/>
        <a:ext cx="1182464" cy="1182464"/>
      </dsp:txXfrm>
    </dsp:sp>
    <dsp:sp modelId="{8E6EEF4E-BE9C-4171-A388-A8EC994F0FD1}">
      <dsp:nvSpPr>
        <dsp:cNvPr id="0" name=""/>
        <dsp:cNvSpPr/>
      </dsp:nvSpPr>
      <dsp:spPr>
        <a:xfrm rot="964728">
          <a:off x="4653453" y="3258753"/>
          <a:ext cx="524338" cy="56856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656530" y="3350683"/>
        <a:ext cx="367037" cy="341141"/>
      </dsp:txXfrm>
    </dsp:sp>
    <dsp:sp modelId="{55161299-CC50-44EC-8BBE-0742759415EE}">
      <dsp:nvSpPr>
        <dsp:cNvPr id="0" name=""/>
        <dsp:cNvSpPr/>
      </dsp:nvSpPr>
      <dsp:spPr>
        <a:xfrm>
          <a:off x="5372482" y="3079592"/>
          <a:ext cx="1672256" cy="1672256"/>
        </a:xfrm>
        <a:prstGeom prst="ellipse">
          <a:avLst/>
        </a:prstGeom>
        <a:solidFill>
          <a:srgbClr val="02AE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Загадка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5617378" y="3324488"/>
        <a:ext cx="1182464" cy="1182464"/>
      </dsp:txXfrm>
    </dsp:sp>
    <dsp:sp modelId="{24791FFE-E850-4794-A2C6-395A6E998486}">
      <dsp:nvSpPr>
        <dsp:cNvPr id="0" name=""/>
        <dsp:cNvSpPr/>
      </dsp:nvSpPr>
      <dsp:spPr>
        <a:xfrm rot="9510768">
          <a:off x="2301652" y="3342295"/>
          <a:ext cx="422852" cy="56856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424100" y="3432775"/>
        <a:ext cx="295996" cy="341141"/>
      </dsp:txXfrm>
    </dsp:sp>
    <dsp:sp modelId="{69740471-AEEA-4EF7-817A-459F1DA9B644}">
      <dsp:nvSpPr>
        <dsp:cNvPr id="0" name=""/>
        <dsp:cNvSpPr/>
      </dsp:nvSpPr>
      <dsp:spPr>
        <a:xfrm>
          <a:off x="516605" y="3247223"/>
          <a:ext cx="1672256" cy="167225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Каракули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761501" y="3492119"/>
        <a:ext cx="1182464" cy="1182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F500E-87FE-495D-8FDD-B12DF1B5FB97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Что за зверь</a:t>
          </a:r>
          <a:endParaRPr lang="ru-RU" sz="3000" kern="1200" dirty="0"/>
        </a:p>
      </dsp:txBody>
      <dsp:txXfrm>
        <a:off x="1221978" y="2645"/>
        <a:ext cx="2706687" cy="1624012"/>
      </dsp:txXfrm>
    </dsp:sp>
    <dsp:sp modelId="{35DAC8C1-529A-46DC-AFB6-C420B95B04F2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Что нарисовано на твоем рисунке</a:t>
          </a:r>
          <a:endParaRPr lang="ru-RU" sz="3000" kern="1200" dirty="0"/>
        </a:p>
      </dsp:txBody>
      <dsp:txXfrm>
        <a:off x="4199334" y="2645"/>
        <a:ext cx="2706687" cy="1624012"/>
      </dsp:txXfrm>
    </dsp:sp>
    <dsp:sp modelId="{7AA21DAB-261B-4B8D-89FD-AE60B346121A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Дорисуй картину</a:t>
          </a:r>
          <a:endParaRPr lang="ru-RU" sz="3000" kern="1200" dirty="0"/>
        </a:p>
      </dsp:txBody>
      <dsp:txXfrm>
        <a:off x="1221978" y="1897327"/>
        <a:ext cx="2706687" cy="1624012"/>
      </dsp:txXfrm>
    </dsp:sp>
    <dsp:sp modelId="{28BC9D4E-5AFA-4CFE-A348-7225ADE5918F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Я вижу необычное в обычном</a:t>
          </a:r>
          <a:endParaRPr lang="ru-RU" sz="3000" kern="1200" dirty="0"/>
        </a:p>
      </dsp:txBody>
      <dsp:txXfrm>
        <a:off x="4199334" y="1897327"/>
        <a:ext cx="2706687" cy="1624012"/>
      </dsp:txXfrm>
    </dsp:sp>
    <dsp:sp modelId="{2666ABD5-A2EC-4814-946F-06EAB9029ACA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Что я нарисовал</a:t>
          </a:r>
          <a:endParaRPr lang="ru-RU" sz="3000" kern="1200" dirty="0"/>
        </a:p>
      </dsp:txBody>
      <dsp:txXfrm>
        <a:off x="1221978" y="3792008"/>
        <a:ext cx="2706687" cy="1624012"/>
      </dsp:txXfrm>
    </dsp:sp>
    <dsp:sp modelId="{0E4E7CFB-C5CA-4407-B531-A6BD9EA60727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rgbClr val="FE23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Придумай и нарисуй </a:t>
          </a:r>
          <a:r>
            <a:rPr lang="ru-RU" sz="3000" kern="1200" dirty="0" err="1" smtClean="0"/>
            <a:t>друдл</a:t>
          </a:r>
          <a:endParaRPr lang="ru-RU" sz="3000" kern="1200" dirty="0"/>
        </a:p>
      </dsp:txBody>
      <dsp:txXfrm>
        <a:off x="4199334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2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0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2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2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0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5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8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9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0037-2986-4317-8CBD-4472ECB9730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463F-4C6D-47D2-8B49-2B2A93AD0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9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28225_6-p-fon-dlya-prezentatsii-po-psikholog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0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99" y="288303"/>
            <a:ext cx="8967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Муниципальное бюджетное дошкольное образовательное учреждение детский сад «Оленёнок»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36884" y="1997839"/>
            <a:ext cx="9208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Муниципальный проект</a:t>
            </a:r>
          </a:p>
          <a:p>
            <a:pPr algn="ctr"/>
            <a:r>
              <a:rPr lang="ru-RU" sz="4800" b="1" dirty="0" smtClean="0">
                <a:solidFill>
                  <a:srgbClr val="DB3E46"/>
                </a:solidFill>
                <a:latin typeface="Comic Sans MS" panose="030F0702030302020204" pitchFamily="66" charset="0"/>
              </a:rPr>
              <a:t>«Острова успеха»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155032" y="4130893"/>
            <a:ext cx="97215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F97B7"/>
                </a:solidFill>
                <a:latin typeface="Comic Sans MS" panose="030F0702030302020204" pitchFamily="66" charset="0"/>
              </a:rPr>
              <a:t>Игра</a:t>
            </a:r>
          </a:p>
          <a:p>
            <a:pPr algn="ctr"/>
            <a:r>
              <a:rPr lang="ru-RU" sz="6600" b="1" dirty="0" smtClean="0">
                <a:solidFill>
                  <a:srgbClr val="DB3E46"/>
                </a:solidFill>
                <a:latin typeface="Comic Sans MS" panose="030F0702030302020204" pitchFamily="66" charset="0"/>
              </a:rPr>
              <a:t>«</a:t>
            </a:r>
            <a:r>
              <a:rPr lang="ru-RU" sz="6600" b="1" dirty="0" err="1" smtClean="0">
                <a:solidFill>
                  <a:srgbClr val="DB3E46"/>
                </a:solidFill>
                <a:latin typeface="Comic Sans MS" panose="030F0702030302020204" pitchFamily="66" charset="0"/>
              </a:rPr>
              <a:t>Изобретариум</a:t>
            </a:r>
            <a:r>
              <a:rPr lang="ru-RU" sz="6600" b="1" dirty="0" smtClean="0">
                <a:solidFill>
                  <a:srgbClr val="DB3E46"/>
                </a:solidFill>
                <a:latin typeface="Comic Sans MS" panose="030F0702030302020204" pitchFamily="66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455" y="0"/>
            <a:ext cx="1726015" cy="2298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866" y="4767131"/>
            <a:ext cx="248738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0852" y="-2723147"/>
            <a:ext cx="6858001" cy="123042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0092467"/>
              </p:ext>
            </p:extLst>
          </p:nvPr>
        </p:nvGraphicFramePr>
        <p:xfrm>
          <a:off x="-567425" y="1596769"/>
          <a:ext cx="7302306" cy="518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378036" y="1524530"/>
            <a:ext cx="5597237" cy="1008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4799" y="358352"/>
            <a:ext cx="11726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31F46"/>
                </a:solidFill>
                <a:latin typeface="Comic Sans MS" panose="030F0702030302020204" pitchFamily="66" charset="0"/>
              </a:rPr>
              <a:t>Цель:</a:t>
            </a:r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FE6801"/>
                </a:solidFill>
                <a:latin typeface="Comic Sans MS" panose="030F0702030302020204" pitchFamily="66" charset="0"/>
              </a:rPr>
              <a:t>развитие дивергентного мышления у детей старшего дошкольного возраста посредством погружений в  игру-головоломку «</a:t>
            </a:r>
            <a:r>
              <a:rPr lang="ru-RU" sz="2400" b="1" dirty="0" err="1" smtClean="0">
                <a:solidFill>
                  <a:srgbClr val="FE6801"/>
                </a:solidFill>
                <a:latin typeface="Comic Sans MS" panose="030F0702030302020204" pitchFamily="66" charset="0"/>
              </a:rPr>
              <a:t>Изобретариум</a:t>
            </a:r>
            <a:r>
              <a:rPr lang="ru-RU" sz="2400" b="1" dirty="0" smtClean="0">
                <a:solidFill>
                  <a:srgbClr val="FE6801"/>
                </a:solidFill>
                <a:latin typeface="Comic Sans MS" panose="030F0702030302020204" pitchFamily="66" charset="0"/>
              </a:rPr>
              <a:t>»</a:t>
            </a:r>
            <a:endParaRPr lang="ru-RU" sz="2400" b="1" dirty="0">
              <a:solidFill>
                <a:srgbClr val="FE680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9811" y="25325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89160" y="1524530"/>
            <a:ext cx="8197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639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4218" y="2901918"/>
            <a:ext cx="3817361" cy="379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4485" y="1018141"/>
            <a:ext cx="2194853" cy="205498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904922" y="1646215"/>
            <a:ext cx="8312677" cy="78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ru-RU" sz="4000" b="1" dirty="0">
                <a:solidFill>
                  <a:srgbClr val="00B050"/>
                </a:solidFill>
              </a:rPr>
              <a:t/>
            </a: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/>
            </a:r>
            <a:br>
              <a:rPr lang="ru-RU" sz="4000" b="1" dirty="0">
                <a:solidFill>
                  <a:srgbClr val="00B050"/>
                </a:solidFill>
              </a:rPr>
            </a:br>
            <a:r>
              <a:rPr lang="en-US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I</a:t>
            </a:r>
            <a:r>
              <a:rPr lang="ru-RU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неделя: информация, знания</a:t>
            </a:r>
            <a:endParaRPr lang="en-US" sz="24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algn="ctr" defTabSz="914400" eaLnBrk="1" hangingPunct="1"/>
            <a:endParaRPr lang="ru-RU" sz="11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algn="ctr" defTabSz="914400" eaLnBrk="1" hangingPunct="1"/>
            <a:r>
              <a:rPr lang="ru-RU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Что такое </a:t>
            </a:r>
            <a:r>
              <a:rPr lang="ru-RU" sz="2400" b="1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друдл</a:t>
            </a:r>
            <a:r>
              <a:rPr lang="ru-RU" sz="24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-игры </a:t>
            </a:r>
            <a:r>
              <a:rPr lang="ru-RU" sz="24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?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0852" y="-2723148"/>
            <a:ext cx="6858001" cy="123042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69491921"/>
              </p:ext>
            </p:extLst>
          </p:nvPr>
        </p:nvGraphicFramePr>
        <p:xfrm>
          <a:off x="1810327" y="13154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648691" y="346364"/>
            <a:ext cx="9490364" cy="7065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Классификация игр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1594"/>
            <a:ext cx="248738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0852" y="-2723148"/>
            <a:ext cx="6858001" cy="1230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87" y="246013"/>
            <a:ext cx="7279422" cy="1018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8217" y="524240"/>
            <a:ext cx="602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II </a:t>
            </a:r>
            <a:r>
              <a:rPr lang="ru-RU" sz="24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неделя – понимание правил игры</a:t>
            </a:r>
            <a:endParaRPr lang="ru-RU" sz="24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0326" y="2011698"/>
            <a:ext cx="45442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Подготовительные к школе группы распределяются среди кураторов. Куратор обучает детей таким же образом, как на </a:t>
            </a:r>
            <a:r>
              <a:rPr lang="ru-RU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коучинге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: знакомит, обсуждает правила,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играет вместе с детьми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709" y="4775141"/>
            <a:ext cx="2487384" cy="232887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42947" y="1486653"/>
            <a:ext cx="2706687" cy="1624012"/>
            <a:chOff x="1221978" y="2645"/>
            <a:chExt cx="2706687" cy="162401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221978" y="2645"/>
              <a:ext cx="2706687" cy="162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Что за зверь</a:t>
              </a:r>
              <a:endParaRPr lang="ru-RU" sz="3000" kern="1200" dirty="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825" y="3247180"/>
            <a:ext cx="2712955" cy="16277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04" y="4990904"/>
            <a:ext cx="271295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0852" y="-2723148"/>
            <a:ext cx="6858001" cy="1230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87" y="246013"/>
            <a:ext cx="7279422" cy="1018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4895" y="493463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III </a:t>
            </a:r>
            <a:r>
              <a:rPr lang="ru-RU" sz="2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неделя Игра по своим правилам</a:t>
            </a:r>
            <a:endParaRPr lang="ru-RU" sz="28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755" y="294572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В течении недели дети обыгрывают новую игру. В последствии дети становятся соавторами игры, предлагают свои правила, или добавляют свои идеи.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322" y="484910"/>
            <a:ext cx="2364008" cy="2213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941" y="1884383"/>
            <a:ext cx="2712955" cy="16277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322" y="4371192"/>
            <a:ext cx="271295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97" y="-297"/>
            <a:ext cx="12302794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87" y="246013"/>
            <a:ext cx="7279422" cy="1018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6653" y="476369"/>
            <a:ext cx="630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IV </a:t>
            </a:r>
            <a:r>
              <a:rPr lang="ru-RU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неделя-Создание </a:t>
            </a:r>
            <a:r>
              <a:rPr lang="ru-RU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своей </a:t>
            </a:r>
            <a:r>
              <a:rPr lang="ru-RU" sz="2400" dirty="0" err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друдл</a:t>
            </a:r>
            <a:r>
              <a:rPr lang="ru-RU" sz="24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- игры</a:t>
            </a:r>
            <a:br>
              <a:rPr lang="ru-RU" sz="2400" dirty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endParaRPr lang="ru-RU" sz="24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6" y="2678302"/>
            <a:ext cx="3560373" cy="23532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95799" y="177744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Итоговый этап,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котором виден итог совместной деятельности кураторов, детей и родителей.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Таким образом не один ребёнок придумывает и составляет игру, а с соавторами.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данном этапе ребёнок становится куратором, обучает родителей и детей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Своей игре.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971" y="4825904"/>
            <a:ext cx="235935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0852" y="-2723148"/>
            <a:ext cx="6858001" cy="12304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5439" y="305068"/>
            <a:ext cx="68471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Учитесь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детей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иногда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быть детьми</a:t>
            </a:r>
            <a:endParaRPr lang="ru-RU" sz="8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190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15</cp:revision>
  <dcterms:created xsi:type="dcterms:W3CDTF">2021-05-14T10:57:12Z</dcterms:created>
  <dcterms:modified xsi:type="dcterms:W3CDTF">2021-05-18T03:05:19Z</dcterms:modified>
</cp:coreProperties>
</file>