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узел 6"/>
          <p:cNvSpPr/>
          <p:nvPr/>
        </p:nvSpPr>
        <p:spPr>
          <a:xfrm>
            <a:off x="1254963" y="73320"/>
            <a:ext cx="6788016" cy="671709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static.vecteezy.com/system/resources/previews/000/467/521/original/zodiac-circle-concept-vec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0" b="97054" l="2720" r="97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" t="3226" r="3835" b="2884"/>
          <a:stretch/>
        </p:blipFill>
        <p:spPr bwMode="auto">
          <a:xfrm>
            <a:off x="1294616" y="41051"/>
            <a:ext cx="6708710" cy="67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57847" y="30849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МЫ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2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8811" b="18703"/>
          <a:stretch/>
        </p:blipFill>
        <p:spPr bwMode="auto">
          <a:xfrm rot="16200000">
            <a:off x="1475655" y="-531441"/>
            <a:ext cx="6624737" cy="7920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463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5</cp:revision>
  <dcterms:created xsi:type="dcterms:W3CDTF">2021-04-04T06:25:38Z</dcterms:created>
  <dcterms:modified xsi:type="dcterms:W3CDTF">2021-04-04T12:42:07Z</dcterms:modified>
</cp:coreProperties>
</file>