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C3F2-717D-4164-8FB0-6619BB98F460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B87-01DD-4DA4-A984-6F7F69DE0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C3F2-717D-4164-8FB0-6619BB98F460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B87-01DD-4DA4-A984-6F7F69DE0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C3F2-717D-4164-8FB0-6619BB98F460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B87-01DD-4DA4-A984-6F7F69DE0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C3F2-717D-4164-8FB0-6619BB98F460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B87-01DD-4DA4-A984-6F7F69DE0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C3F2-717D-4164-8FB0-6619BB98F460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B87-01DD-4DA4-A984-6F7F69DE0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C3F2-717D-4164-8FB0-6619BB98F460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B87-01DD-4DA4-A984-6F7F69DE0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C3F2-717D-4164-8FB0-6619BB98F460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B87-01DD-4DA4-A984-6F7F69DE0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C3F2-717D-4164-8FB0-6619BB98F460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B87-01DD-4DA4-A984-6F7F69DE0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C3F2-717D-4164-8FB0-6619BB98F460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B87-01DD-4DA4-A984-6F7F69DE0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C3F2-717D-4164-8FB0-6619BB98F460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B87-01DD-4DA4-A984-6F7F69DE0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C3F2-717D-4164-8FB0-6619BB98F460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6B87-01DD-4DA4-A984-6F7F69DE0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C3F2-717D-4164-8FB0-6619BB98F460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16B87-01DD-4DA4-A984-6F7F69DE0A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ds04.infourok.ru/uploads/ex/0328/000644b7-1c1080a1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2.infourok.ru/uploads/ex/02b4/0006ccfb-fb625fb3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4.infourok.ru/uploads/ex/095f/0008a866-c2b6304b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4.infourok.ru/uploads/ex/0d86/000d53f5-dbf0e3ce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https://fhd.multiurok.ru/9/1/5/91538bee75e1c85de6b48f48c6604ada2eaa0a44/img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2.infourok.ru/uploads/ex/0db0/0003cab7-dea2a00e/1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ages.myshared.ru/5/434158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 группа</dc:creator>
  <cp:lastModifiedBy>11 группа</cp:lastModifiedBy>
  <cp:revision>1</cp:revision>
  <dcterms:created xsi:type="dcterms:W3CDTF">2020-07-30T10:06:33Z</dcterms:created>
  <dcterms:modified xsi:type="dcterms:W3CDTF">2020-07-30T10:39:22Z</dcterms:modified>
</cp:coreProperties>
</file>