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71" r:id="rId6"/>
    <p:sldId id="267" r:id="rId7"/>
    <p:sldId id="268" r:id="rId8"/>
    <p:sldId id="265" r:id="rId9"/>
    <p:sldId id="266" r:id="rId10"/>
    <p:sldId id="272" r:id="rId11"/>
    <p:sldId id="269" r:id="rId12"/>
    <p:sldId id="270" r:id="rId13"/>
    <p:sldId id="273" r:id="rId14"/>
    <p:sldId id="274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153E4-00B0-4C79-BCCE-0CE4C1A6067A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80A1C-B397-4A51-8E2D-35CEE00C5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788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1895-0F55-417D-82BC-FC661D0AD47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6E3E-0159-4ABD-A070-132EB4C26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741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1895-0F55-417D-82BC-FC661D0AD47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6E3E-0159-4ABD-A070-132EB4C26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08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1895-0F55-417D-82BC-FC661D0AD47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6E3E-0159-4ABD-A070-132EB4C26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537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1895-0F55-417D-82BC-FC661D0AD47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6E3E-0159-4ABD-A070-132EB4C265E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4838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1895-0F55-417D-82BC-FC661D0AD47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6E3E-0159-4ABD-A070-132EB4C26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364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1895-0F55-417D-82BC-FC661D0AD47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6E3E-0159-4ABD-A070-132EB4C265E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0714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1895-0F55-417D-82BC-FC661D0AD47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6E3E-0159-4ABD-A070-132EB4C26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39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1895-0F55-417D-82BC-FC661D0AD47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6E3E-0159-4ABD-A070-132EB4C26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979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1895-0F55-417D-82BC-FC661D0AD47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6E3E-0159-4ABD-A070-132EB4C26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015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1895-0F55-417D-82BC-FC661D0AD47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6E3E-0159-4ABD-A070-132EB4C26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309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1895-0F55-417D-82BC-FC661D0AD47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6E3E-0159-4ABD-A070-132EB4C26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921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1895-0F55-417D-82BC-FC661D0AD47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6E3E-0159-4ABD-A070-132EB4C26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611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1895-0F55-417D-82BC-FC661D0AD47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6E3E-0159-4ABD-A070-132EB4C26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07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1895-0F55-417D-82BC-FC661D0AD47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6E3E-0159-4ABD-A070-132EB4C26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19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1895-0F55-417D-82BC-FC661D0AD47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6E3E-0159-4ABD-A070-132EB4C26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466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1895-0F55-417D-82BC-FC661D0AD47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6E3E-0159-4ABD-A070-132EB4C26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971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1895-0F55-417D-82BC-FC661D0AD47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6E3E-0159-4ABD-A070-132EB4C26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83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79D1895-0F55-417D-82BC-FC661D0AD47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9C66E3E-0159-4ABD-A070-132EB4C26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5046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39663" cy="667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6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6908" y="2008908"/>
            <a:ext cx="64423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3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</a:t>
            </a:r>
            <a:endParaRPr lang="ru-RU" sz="1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9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" y="411636"/>
            <a:ext cx="4567790" cy="3287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572000" y="861813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Шапочка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Бабушка, почему у тебя такие большие уши?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Чтобы слышать тебя, внученька.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Бабушка, почему у тебя такие большие зубы?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 это для того, чтобы съесть такую любопытную девчонку, как ты! –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воскликнул волк и съел Красную Шапочку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091" y="4308910"/>
            <a:ext cx="36021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 на жизнь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9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" t="11489" r="4092" b="5582"/>
          <a:stretch/>
        </p:blipFill>
        <p:spPr>
          <a:xfrm>
            <a:off x="3934691" y="3671454"/>
            <a:ext cx="4948010" cy="2951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60218" y="640002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Буратино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Владельцем этого театра был Карабас-</a:t>
            </a:r>
            <a:r>
              <a:rPr lang="ru-RU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Барабас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 заставлял бедных кукол</a:t>
            </a:r>
            <a:b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играть в своём театре и бил их, если они не соглашались. А днём подвешивал</a:t>
            </a:r>
            <a:b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на крючок в стене, чтобы они не убежали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86400" y="816900"/>
            <a:ext cx="23552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 на свободу, отдых, жестокое обращение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46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6908" y="2008908"/>
            <a:ext cx="64423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13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</a:t>
            </a:r>
            <a:endParaRPr lang="ru-RU" sz="1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25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6444" y="1803461"/>
            <a:ext cx="8867556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каждого человека есть </a:t>
            </a:r>
            <a:endParaRPr lang="en-US" sz="6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определённые </a:t>
            </a:r>
            <a:r>
              <a:rPr lang="ru-RU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права, </a:t>
            </a:r>
            <a:endParaRPr lang="en-US" sz="6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у него ещё есть?»</a:t>
            </a:r>
            <a:endParaRPr lang="ru-RU" sz="49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38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09" y="284018"/>
            <a:ext cx="6248400" cy="624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491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9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мешарики. Азбука прав ребенка (все серии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7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0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6908" y="2008908"/>
            <a:ext cx="64423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3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</a:t>
            </a:r>
            <a:endParaRPr lang="ru-RU" sz="1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60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5691" y="2851941"/>
            <a:ext cx="2840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Разрешается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49090" y="5763491"/>
            <a:ext cx="3283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Запрещается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18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0654" y="2782669"/>
            <a:ext cx="3172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Разрешается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0327" y="5638801"/>
            <a:ext cx="3006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Запрещается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97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23368" y="2593170"/>
            <a:ext cx="28577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Разрешается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82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9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313</TotalTime>
  <Words>40</Words>
  <Application>Microsoft Office PowerPoint</Application>
  <PresentationFormat>Экран (4:3)</PresentationFormat>
  <Paragraphs>15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Calibri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Олененок Тазовский</dc:creator>
  <cp:lastModifiedBy>Олененок Тазовский</cp:lastModifiedBy>
  <cp:revision>8</cp:revision>
  <dcterms:created xsi:type="dcterms:W3CDTF">2020-11-19T05:21:19Z</dcterms:created>
  <dcterms:modified xsi:type="dcterms:W3CDTF">2020-11-19T10:35:18Z</dcterms:modified>
</cp:coreProperties>
</file>