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3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975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416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35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976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0001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239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849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634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161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6488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699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301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618E9-8B70-433C-8013-3A2D42CC4C6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F7498-F6F9-4F80-9627-598136321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673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atherineasquithgallery.com/uploads/posts/2021-02/1613501340_13-p-prezentatsiya-foni-dlya-slaidov-detskii-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35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1" y="1246909"/>
            <a:ext cx="8686800" cy="18197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такое «слоговая структура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слова»? </a:t>
            </a:r>
            <a:b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 слоговой структуры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 </a:t>
            </a:r>
            <a:b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над слоговой структурой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220307"/>
            <a:ext cx="8839200" cy="2138929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Салиндер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Ксения Сергеевна</a:t>
            </a:r>
          </a:p>
          <a:p>
            <a:pPr algn="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МБДОУ д/с «Оленёнок»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Тазовский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941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ds05.infourok.ru/uploads/ex/08a6/0011f67d-3c59c246/img2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53276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понятием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слоговая структура слова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принято подразумевать взаиморасположение и связь слогов в слове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нормальном развитии ребенка овладение им ССС происходит постепенно через ряд закономерно сменяющихся фаз. К четырем годам все трудности словообразования должны быть преодолены.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33368"/>
            <a:ext cx="10515600" cy="3856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слоговой структуры оказывает негативное влияние на становление и функционирование всех компонентов языковой системы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23453" y="3315567"/>
            <a:ext cx="3103419" cy="2406359"/>
          </a:xfrm>
          <a:prstGeom prst="ellipse">
            <a:avLst/>
          </a:prstGeom>
          <a:solidFill>
            <a:srgbClr val="F197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Произносительная сторона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800490" y="4078331"/>
            <a:ext cx="2887579" cy="2514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Фонематическое восприятие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001492" y="3347470"/>
            <a:ext cx="2815124" cy="2514600"/>
          </a:xfrm>
          <a:prstGeom prst="ellipse">
            <a:avLst/>
          </a:prstGeom>
          <a:solidFill>
            <a:srgbClr val="F197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996545" y="3989494"/>
            <a:ext cx="2784764" cy="2514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Грамматический строй речи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359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ds05.infourok.ru/uploads/ex/08a6/0011f67d-3c59c246/img2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071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4662" y="6298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слоговой структуры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(классификация слов по А.К. Марковой)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Двухсложные слова из открытых слогов (ива, дети);</a:t>
            </a:r>
          </a:p>
          <a:p>
            <a:pPr marL="457200" indent="-457200" algn="just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Трехсложные слова из открытых слогов (охота, малина);</a:t>
            </a:r>
          </a:p>
          <a:p>
            <a:pPr marL="457200" indent="-457200" algn="just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Односложные слова (дом, мак);</a:t>
            </a:r>
          </a:p>
          <a:p>
            <a:pPr marL="457200" indent="-457200" algn="just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Двухсложные слова с закрытым слогом (диван, мебель);</a:t>
            </a:r>
          </a:p>
          <a:p>
            <a:pPr marL="457200" indent="-457200" algn="just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Двухсложные слова со стечением согласных в середине слова (банка, ветка);</a:t>
            </a:r>
          </a:p>
          <a:p>
            <a:pPr marL="457200" indent="-457200" algn="just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Двухсложные слова из закрытых слогов (компот, тюльпан);</a:t>
            </a:r>
          </a:p>
          <a:p>
            <a:pPr marL="457200" indent="-457200" algn="just">
              <a:buFont typeface="Arial" panose="020B0604020202020204" pitchFamily="34" charset="0"/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Трехсложные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с закрытым слогом (бегемот, телефон);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3451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ds05.infourok.ru/uploads/ex/08a6/0011f67d-3c59c246/img2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071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0128" y="547432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Трехсложные слова со стечением согласных (комната, ботинки);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Трехсложные слова со стечением согласных и закрытым слогом (ягненок, половник);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Трехсложные слова с двумя стечениями согласных (таблетка, матрешка);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11) Односложные слова со стечением согласных в начале слова (стол, шкаф);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12) Односложные слова со стечением согласных в конце слова (лифт, зонт);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13) Двухсложные слова с двумя стечениями согласных (плетка, кнопка);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14) Четырехсложные слова из открытых слогов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(черепаха, пианино).</a:t>
            </a:r>
          </a:p>
        </p:txBody>
      </p:sp>
    </p:spTree>
    <p:extLst>
      <p:ext uri="{BB962C8B-B14F-4D97-AF65-F5344CB8AC3E}">
        <p14:creationId xmlns:p14="http://schemas.microsoft.com/office/powerpoint/2010/main" xmlns="" val="2436934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ds05.infourok.ru/uploads/ex/08a6/0011f67d-3c59c246/img2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071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4662" y="6298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нарушений слоговой структуры слова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(А.К. Маркова выделяет следующие типы слоговой структуры слова):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количества слогов: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(пропуск) слога: «моток» – молоток;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Отпускание слогообразующей гласной: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пинино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пианино;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числа слогов за счет вставки гласных в стечение согласных: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команата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–комната;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Нарушение последовательности слогов в слове: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Перестановка слогов: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деворе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– дерево;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Перестановка звуков соседних слогов: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гебемот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– бегемот;</a:t>
            </a:r>
          </a:p>
        </p:txBody>
      </p:sp>
    </p:spTree>
    <p:extLst>
      <p:ext uri="{BB962C8B-B14F-4D97-AF65-F5344CB8AC3E}">
        <p14:creationId xmlns:p14="http://schemas.microsoft.com/office/powerpoint/2010/main" xmlns="" val="1313019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ds05.infourok.ru/uploads/ex/08a6/0011f67d-3c59c246/img2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071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6355" y="950554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Искажение структуры отдельного слога: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стечений согласных: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– стул;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Вставки согласных в слог: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лимонт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– лимон;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Уподобление слогов: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кококосы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–абрикосы;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Персеверации (циклическое повторение одного слога);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Антиципации (замена предшествующих звуков последующими):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нананасы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–ананасы;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Контаминации (смешение элементов слов):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кабудка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– конура + будка.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7838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ds05.infourok.ru/uploads/ex/08a6/0011f67d-3c59c246/img2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071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4830" y="8136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работы над слоговой структурой слова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75780" y="2253832"/>
            <a:ext cx="3441290" cy="157316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594729" y="2253832"/>
            <a:ext cx="3546987" cy="157316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Коррекционный этап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лево 12"/>
          <p:cNvSpPr/>
          <p:nvPr/>
        </p:nvSpPr>
        <p:spPr>
          <a:xfrm rot="16200000">
            <a:off x="2905072" y="1159767"/>
            <a:ext cx="982707" cy="886098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 rot="16200000">
            <a:off x="7510348" y="1149182"/>
            <a:ext cx="982707" cy="886098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483431" y="3986655"/>
            <a:ext cx="38554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ребенка к усвоению ритмической структуры слова родного языка.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абота проводится на невербальном и вербальном материале.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51402" y="3935235"/>
            <a:ext cx="36336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непосредственная коррекция дефектов слоговой структуры слова у конкретного ребенка. Работа ведется на вербальном материале.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3294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ds05.infourok.ru/uploads/ex/08a6/0011f67d-3c59c246/img2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071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4662" y="6298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 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2164" y="1894898"/>
            <a:ext cx="10370127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этап включает работу по следующим направлениям: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пространственных представлений и оптико-пространственной ориентировки;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временно-пространственной ориентировки;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динамической и темпо-ритмической организации движений.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7624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ds05.infourok.ru/uploads/ex/08a6/0011f67d-3c59c246/img2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071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4662" y="6298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Коррекционный этап 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9764" y="1700934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Коррекционная работа проводится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вербального материала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состоит из нескольких уровней. Переход на следующий уровень осуществляется после усвоения материала предыдущего уровня.</a:t>
            </a:r>
          </a:p>
          <a:p>
            <a:pPr marL="0" indent="0" algn="just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 следующие уровни: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гласных звуков;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слогов;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слов;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коротких предложений;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чистоговорок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стихов и других текстов.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9342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14522</TotalTime>
  <Words>498</Words>
  <Application>Microsoft Office PowerPoint</Application>
  <PresentationFormat>Произвольный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Что такое «слоговая структура слова»?  Виды нарушений слоговой структуры слова  Этапы работы над слоговой структурой слова</vt:lpstr>
      <vt:lpstr>Под понятием «слоговая структура слова» принято подразумевать взаиморасположение и связь слогов в слове. При нормальном развитии ребенка овладение им ССС происходит постепенно через ряд закономерно сменяющихся фаз. К четырем годам все трудности словообразования должны быть преодолены.  </vt:lpstr>
      <vt:lpstr>Типы слоговой структуры слова  (классификация слов по А.К. Марковой)</vt:lpstr>
      <vt:lpstr>Слайд 4</vt:lpstr>
      <vt:lpstr>Типы нарушений слоговой структуры слова  (А.К. Маркова выделяет следующие типы слоговой структуры слова):</vt:lpstr>
      <vt:lpstr>Слайд 6</vt:lpstr>
      <vt:lpstr>Этапы работы над слоговой структурой слова</vt:lpstr>
      <vt:lpstr>Подготовительный этап </vt:lpstr>
      <vt:lpstr>Коррекционный этап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</dc:title>
  <dc:creator>Олененок Тазовский</dc:creator>
  <cp:lastModifiedBy>про</cp:lastModifiedBy>
  <cp:revision>13</cp:revision>
  <dcterms:created xsi:type="dcterms:W3CDTF">2021-10-21T13:18:58Z</dcterms:created>
  <dcterms:modified xsi:type="dcterms:W3CDTF">2021-10-22T11:47:32Z</dcterms:modified>
</cp:coreProperties>
</file>