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microsoft.com/office/2007/relationships/media" Target="../media/media5.mp3"/><Relationship Id="rId3" Type="http://schemas.openxmlformats.org/officeDocument/2006/relationships/audio" Target="../media/media3.mp3"/><Relationship Id="rId7" Type="http://schemas.openxmlformats.org/officeDocument/2006/relationships/image" Target="../media/image2.jpeg"/><Relationship Id="rId12" Type="http://schemas.microsoft.com/office/2007/relationships/media" Target="../media/media4.mp3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6" Type="http://schemas.openxmlformats.org/officeDocument/2006/relationships/slideLayout" Target="../slideLayouts/slideLayout2.xml"/><Relationship Id="rId11" Type="http://schemas.microsoft.com/office/2007/relationships/media" Target="../media/media3.mp3"/><Relationship Id="rId5" Type="http://schemas.openxmlformats.org/officeDocument/2006/relationships/audio" Target="../media/media5.mp3"/><Relationship Id="rId10" Type="http://schemas.microsoft.com/office/2007/relationships/media" Target="../media/media2.mp3"/><Relationship Id="rId4" Type="http://schemas.openxmlformats.org/officeDocument/2006/relationships/audio" Target="../media/media4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2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386" y="1379058"/>
            <a:ext cx="1130418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послушать звуки, которые он слышит. Затем просит перечислить, что он слышит (тикают часы, капает из крана вода, мурлычет кошка, поют птицы, гудят машины, дворник шаркает метлой).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Послушай внимательно и скажи, что ты слышишь.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alarm_clock_ticking_loop_00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258291" y="3100942"/>
            <a:ext cx="609600" cy="609600"/>
          </a:xfrm>
          <a:prstGeom prst="rect">
            <a:avLst/>
          </a:prstGeom>
        </p:spPr>
      </p:pic>
      <p:pic>
        <p:nvPicPr>
          <p:cNvPr id="5" name="kran-v-vanno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013469" y="3100942"/>
            <a:ext cx="609600" cy="609600"/>
          </a:xfrm>
          <a:prstGeom prst="rect">
            <a:avLst/>
          </a:prstGeom>
        </p:spPr>
      </p:pic>
      <p:pic>
        <p:nvPicPr>
          <p:cNvPr id="6" name="koshachiy-dom-zvuk-murlykaniya-koshki-ochen-rasslablyae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565178" y="3100942"/>
            <a:ext cx="609600" cy="609600"/>
          </a:xfrm>
          <a:prstGeom prst="rect">
            <a:avLst/>
          </a:prstGeom>
        </p:spPr>
      </p:pic>
      <p:pic>
        <p:nvPicPr>
          <p:cNvPr id="7" name="7af60385303849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224581" y="3100942"/>
            <a:ext cx="609600" cy="609600"/>
          </a:xfrm>
          <a:prstGeom prst="rect">
            <a:avLst/>
          </a:prstGeom>
        </p:spPr>
      </p:pic>
      <p:pic>
        <p:nvPicPr>
          <p:cNvPr id="8" name="z_uk-metla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879635" y="3100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3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0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5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53" y="1690688"/>
            <a:ext cx="1130418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Послушать вместе с ребенком, какие звуки слышны с улицы. Попросите ребенка перечислить все звуки, которые он слышит. Затем задайте ребенку вопросы: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слышишь вокруг? Как это называется одним словом?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(Звуки)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звуки?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(Громкие, тихие, резкие)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ты слышишь звуки?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(Ушами)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537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1"/>
            <a:ext cx="108619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298" y="1748700"/>
            <a:ext cx="435661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рассмотреть и назвать картинки, потом сказать, какой звук производит каждый предмет.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(Колокольчик звенит. Молоток стучит. Часы тикают. Вода капает.)</a:t>
            </a:r>
          </a:p>
          <a:p>
            <a:pPr marL="0" indent="0" algn="just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(Распечатать Приложение №1)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0001027"/>
              </p:ext>
            </p:extLst>
          </p:nvPr>
        </p:nvGraphicFramePr>
        <p:xfrm>
          <a:off x="5299364" y="1022415"/>
          <a:ext cx="6428509" cy="5411760"/>
        </p:xfrm>
        <a:graphic>
          <a:graphicData uri="http://schemas.openxmlformats.org/presentationml/2006/ole">
            <p:oleObj spid="_x0000_s1027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501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9" y="1444206"/>
            <a:ext cx="500092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показывает ребенку следующие предметы: колокольчик, барабан, погремушка, игрушка-пищалка. Затем прячет игрушки за настольную ширму или раскрытую книгу. Взрослый производит звуки с помощью этих предметов, а ребенок должен раскрасить тот предмет, звучание которого он слышал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(распечатать Приложение №2).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8376218"/>
              </p:ext>
            </p:extLst>
          </p:nvPr>
        </p:nvGraphicFramePr>
        <p:xfrm>
          <a:off x="6227618" y="1444206"/>
          <a:ext cx="5126182" cy="5080985"/>
        </p:xfrm>
        <a:graphic>
          <a:graphicData uri="http://schemas.openxmlformats.org/presentationml/2006/ole">
            <p:oleObj spid="_x0000_s2051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434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497" y="604276"/>
            <a:ext cx="3152335" cy="1325563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931578" y="351692"/>
          <a:ext cx="6931199" cy="5835357"/>
        </p:xfrm>
        <a:graphic>
          <a:graphicData uri="http://schemas.openxmlformats.org/presentationml/2006/ole">
            <p:oleObj spid="_x0000_s19459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434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497" y="604276"/>
            <a:ext cx="3152335" cy="1325563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8376218"/>
              </p:ext>
            </p:extLst>
          </p:nvPr>
        </p:nvGraphicFramePr>
        <p:xfrm>
          <a:off x="5036235" y="253219"/>
          <a:ext cx="6879102" cy="6215702"/>
        </p:xfrm>
        <a:graphic>
          <a:graphicData uri="http://schemas.openxmlformats.org/presentationml/2006/ole">
            <p:oleObj spid="_x0000_s18434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4345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246</Words>
  <Application>Microsoft Office PowerPoint</Application>
  <PresentationFormat>Произвольный</PresentationFormat>
  <Paragraphs>21</Paragraphs>
  <Slides>7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Acrobat Document</vt:lpstr>
      <vt:lpstr>Развитие фонематических процессов и навыков звукового анализа и синтеза Занятие №1  </vt:lpstr>
      <vt:lpstr>Задание №1 </vt:lpstr>
      <vt:lpstr>Задание №2</vt:lpstr>
      <vt:lpstr>Задание №3</vt:lpstr>
      <vt:lpstr>Задание №4</vt:lpstr>
      <vt:lpstr>Приложение №1</vt:lpstr>
      <vt:lpstr>Приложение №2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   </dc:title>
  <dc:creator>Ксения</dc:creator>
  <cp:lastModifiedBy>про</cp:lastModifiedBy>
  <cp:revision>11</cp:revision>
  <dcterms:created xsi:type="dcterms:W3CDTF">2021-11-07T12:33:01Z</dcterms:created>
  <dcterms:modified xsi:type="dcterms:W3CDTF">2021-11-08T11:11:50Z</dcterms:modified>
</cp:coreProperties>
</file>