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897" y="1641987"/>
            <a:ext cx="9724103" cy="1189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41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какие мы»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981" y="2019189"/>
            <a:ext cx="6303819" cy="34533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ориентировки в собственном теле.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родителем встают напротив друг друга. Взрослый просит выполнить ребенка 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«Покажите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живот, свою спинку»: Живот — впереди, спинка — сзади. Где животик? Где спинка?).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bibliomo.ru/upload/iblock/874/hello_html_m65f5d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994" y="2019189"/>
            <a:ext cx="3464194" cy="30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59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«Поезд»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981" y="2019189"/>
            <a:ext cx="6303819" cy="3453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ориентировки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трехмерном пространстве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в колонну выставляются игрушки и задаются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впереди? Кто сзади? Кто далеко? Кто близко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t.depositphotos.com/1007989/3946/i/950/depositphotos_39467099-stock-photo-animal-safari-birthday-t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664" y="1749705"/>
            <a:ext cx="3266446" cy="39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99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8929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сначала, что потом»</a:t>
            </a:r>
            <a:r>
              <a:rPr lang="ru-RU" dirty="0"/>
              <a:t> </a:t>
            </a:r>
            <a:br>
              <a:rPr lang="ru-RU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2019189"/>
            <a:ext cx="10106891" cy="34533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временно-пространственной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дает ребенку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 Ребенок выполняет задание,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описывает последовательность своих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попрыгай, потом сядь на корточки, в конце хлопни в ладоши;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покачай мишку, потом покорми зайку, в конце наряди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04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504" y="184574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«Умелые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> </a:t>
            </a:r>
            <a:br>
              <a:rPr lang="ru-RU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9529" y="1686679"/>
            <a:ext cx="6054435" cy="34533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пространственной организации движений; развитие переключаемости движений; развитие умения воспроизводить заданную последовательность движений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поз: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– колечко – цепочка;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здороваются.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5.infourok.ru/uploads/ex/0d8c/000c90ab-97aa226b/im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5" t="43542" r="10489" b="15650"/>
          <a:stretch/>
        </p:blipFill>
        <p:spPr bwMode="auto">
          <a:xfrm>
            <a:off x="1086990" y="4805830"/>
            <a:ext cx="3845229" cy="1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omensec.ru/upload/resize_cache/iblock/29b/1000_1000_172cdec2a2bd4094602710bfbe1fe5499/29bdffa44601e4356be4359d353057c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58" t="48372" b="10918"/>
          <a:stretch/>
        </p:blipFill>
        <p:spPr bwMode="auto">
          <a:xfrm>
            <a:off x="978070" y="659125"/>
            <a:ext cx="4406314" cy="17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cont.ws/uploads/pic/2019/11/scale_2400%20%28116%29.webp"/>
          <p:cNvSpPr>
            <a:spLocks noChangeAspect="1" noChangeArrowheads="1"/>
          </p:cNvSpPr>
          <p:nvPr/>
        </p:nvSpPr>
        <p:spPr bwMode="auto">
          <a:xfrm>
            <a:off x="2039793" y="1534278"/>
            <a:ext cx="2255116" cy="22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cf2.ppt-online.org/files2/slide/b/bMKaTuj5dvQZlU2YrJxIHDtVSFBN0w4c1fqCmX/slide-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0" t="19723" r="3157" b="5179"/>
          <a:stretch/>
        </p:blipFill>
        <p:spPr bwMode="auto">
          <a:xfrm>
            <a:off x="1418176" y="2473960"/>
            <a:ext cx="3366655" cy="22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09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92" y="0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«Кулачки – ладошки»</a:t>
            </a:r>
            <a:r>
              <a:rPr lang="ru-RU" dirty="0"/>
              <a:t> </a:t>
            </a:r>
            <a:br>
              <a:rPr lang="ru-RU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219200"/>
            <a:ext cx="10958946" cy="56388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темпа.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читает стихотворение, а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выполняет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 в нужном темпе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любого два кулачка, стукнул один по другому слегка:</a:t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стук, 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стук.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ладошки не отстают, следом за ними весело бьют:</a:t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 </a:t>
            </a:r>
            <a:r>
              <a:rPr lang="ru-RU" sz="5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хлоп, хлоп </a:t>
            </a:r>
            <a:r>
              <a:rPr lang="ru-RU" sz="5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хлоп.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Кулачки быстрее бьют, до чего стараются:</a:t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стук, 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стук,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ладошки тут как тут, так и рассыпаются:</a:t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хлоп, хлоп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 </a:t>
            </a:r>
            <a:r>
              <a:rPr lang="ru-RU" sz="5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хлоп.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cont.ws/uploads/pic/2019/11/scale_2400%20%28116%29.webp"/>
          <p:cNvSpPr>
            <a:spLocks noChangeAspect="1" noChangeArrowheads="1"/>
          </p:cNvSpPr>
          <p:nvPr/>
        </p:nvSpPr>
        <p:spPr bwMode="auto">
          <a:xfrm>
            <a:off x="2039793" y="1534278"/>
            <a:ext cx="2255116" cy="22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09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92" y="0"/>
            <a:ext cx="10515600" cy="18155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«Гром»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9" y="1219199"/>
            <a:ext cx="10958946" cy="361603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ритма.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ладоши громко, либо тихо, опираясь на рисунок — большая туча — громкий хлопок, маленькая тучка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 громка, если туча большая. А если туча маленькая, то хлопни тихо.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cont.ws/uploads/pic/2019/11/scale_2400%20%28116%29.webp"/>
          <p:cNvSpPr>
            <a:spLocks noChangeAspect="1" noChangeArrowheads="1"/>
          </p:cNvSpPr>
          <p:nvPr/>
        </p:nvSpPr>
        <p:spPr bwMode="auto">
          <a:xfrm>
            <a:off x="2039793" y="1534278"/>
            <a:ext cx="2255116" cy="22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pbs.twimg.com/media/EX1RAOtXYAAoqq4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99" y="4237061"/>
            <a:ext cx="2926843" cy="2142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X1RAOtXYAAoqq4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578" y="4486443"/>
            <a:ext cx="1679479" cy="111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media/EX1RAOtXYAAoqq4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7274" y="4344269"/>
            <a:ext cx="3380475" cy="224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media/EX1RAOtXYAAoqq4.jpg: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750" y="4569570"/>
            <a:ext cx="1539104" cy="102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150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</TotalTime>
  <Words>318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Коррекция нарушений слоговой структуры речи Занятие №1</vt:lpstr>
      <vt:lpstr>Игра «Вот какие мы»</vt:lpstr>
      <vt:lpstr>Игра «Поезд»</vt:lpstr>
      <vt:lpstr>Игра «Что сначала, что потом»  </vt:lpstr>
      <vt:lpstr>Игра «Умелые ручки»  </vt:lpstr>
      <vt:lpstr>Игра «Кулачки – ладошки»  </vt:lpstr>
      <vt:lpstr>Игра «Гром»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про</cp:lastModifiedBy>
  <cp:revision>21</cp:revision>
  <dcterms:created xsi:type="dcterms:W3CDTF">2021-10-21T13:18:58Z</dcterms:created>
  <dcterms:modified xsi:type="dcterms:W3CDTF">2021-10-22T11:41:54Z</dcterms:modified>
</cp:coreProperties>
</file>